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34"/>
  </p:notesMasterIdLst>
  <p:sldIdLst>
    <p:sldId id="256" r:id="rId5"/>
    <p:sldId id="390" r:id="rId6"/>
    <p:sldId id="391" r:id="rId7"/>
    <p:sldId id="260" r:id="rId8"/>
    <p:sldId id="328" r:id="rId9"/>
    <p:sldId id="329" r:id="rId10"/>
    <p:sldId id="330" r:id="rId11"/>
    <p:sldId id="392" r:id="rId12"/>
    <p:sldId id="264" r:id="rId13"/>
    <p:sldId id="334" r:id="rId14"/>
    <p:sldId id="335" r:id="rId15"/>
    <p:sldId id="336" r:id="rId16"/>
    <p:sldId id="337" r:id="rId17"/>
    <p:sldId id="338" r:id="rId18"/>
    <p:sldId id="339" r:id="rId19"/>
    <p:sldId id="340" r:id="rId20"/>
    <p:sldId id="393" r:id="rId21"/>
    <p:sldId id="272" r:id="rId22"/>
    <p:sldId id="273" r:id="rId23"/>
    <p:sldId id="274" r:id="rId24"/>
    <p:sldId id="394" r:id="rId25"/>
    <p:sldId id="276" r:id="rId26"/>
    <p:sldId id="277" r:id="rId27"/>
    <p:sldId id="278" r:id="rId28"/>
    <p:sldId id="314" r:id="rId29"/>
    <p:sldId id="280" r:id="rId30"/>
    <p:sldId id="282" r:id="rId31"/>
    <p:sldId id="283" r:id="rId32"/>
    <p:sldId id="389" r:id="rId33"/>
  </p:sldIdLst>
  <p:sldSz cx="12192000" cy="6858000"/>
  <p:notesSz cx="6858000" cy="9144000"/>
  <p:embeddedFontLst>
    <p:embeddedFont>
      <p:font typeface="Gill Sans" panose="020B0604020202020204" charset="0"/>
      <p:regular r:id="rId35"/>
      <p:bold r:id="rId36"/>
    </p:embeddedFont>
    <p:embeddedFont>
      <p:font typeface="Open Sans" panose="020B0606030504020204" pitchFamily="34" charset="0"/>
      <p:regular r:id="rId37"/>
      <p:bold r:id="rId38"/>
      <p:italic r:id="rId39"/>
      <p:boldItalic r:id="rId40"/>
    </p:embeddedFont>
    <p:embeddedFont>
      <p:font typeface="Poppins Medium" panose="00000600000000000000" pitchFamily="2" charset="0"/>
      <p:regular r:id="rId41"/>
      <p:bold r:id="rId42"/>
      <p:italic r:id="rId43"/>
      <p:boldItalic r:id="rId44"/>
    </p:embeddedFont>
    <p:embeddedFont>
      <p:font typeface="Sniglet" panose="020B0604020202020204" charset="0"/>
      <p:regular r:id="rId45"/>
    </p:embeddedFont>
    <p:embeddedFont>
      <p:font typeface="Work Sans" pitchFamily="2" charset="0"/>
      <p:regular r:id="rId46"/>
      <p:bold r:id="rId47"/>
      <p:italic r:id="rId48"/>
      <p:boldItalic r:id="rId49"/>
    </p:embeddedFont>
    <p:embeddedFont>
      <p:font typeface="Work Sans Bold" pitchFamily="2" charset="0"/>
      <p:bold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2" roundtripDataSignature="AMtx7mj0RPCdmMRxRvsWnwQkBQysSSptY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899290-BB44-5E7B-7A08-08DD55A2C1B2}" v="1" dt="2026-06-03T09:35:02.9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095" autoAdjust="0"/>
  </p:normalViewPr>
  <p:slideViewPr>
    <p:cSldViewPr snapToGrid="0">
      <p:cViewPr varScale="1">
        <p:scale>
          <a:sx n="83" d="100"/>
          <a:sy n="83" d="100"/>
        </p:scale>
        <p:origin x="132" y="11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5.fntdata"/><Relationship Id="rId21" Type="http://schemas.openxmlformats.org/officeDocument/2006/relationships/slide" Target="slides/slide17.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6.xml"/><Relationship Id="rId41" Type="http://schemas.openxmlformats.org/officeDocument/2006/relationships/font" Target="fonts/font7.fntdata"/><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49" Type="http://schemas.openxmlformats.org/officeDocument/2006/relationships/font" Target="fonts/font15.fntdata"/><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10.fntdata"/><Relationship Id="rId52" Type="http://customschemas.google.com/relationships/presentationmetadata" Target="meta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i Kähäri Bryskhe" userId="add6ce41-1bef-4f20-a836-a0ab7a4d104e" providerId="ADAL" clId="{CEF4AAD9-F84C-4A5D-A891-DD421718C81B}"/>
    <pc:docChg chg="undo custSel addSld delSld modSld sldOrd">
      <pc:chgData name="Elli Kähäri Bryskhe" userId="add6ce41-1bef-4f20-a836-a0ab7a4d104e" providerId="ADAL" clId="{CEF4AAD9-F84C-4A5D-A891-DD421718C81B}" dt="2026-05-06T08:53:38.574" v="517" actId="20577"/>
      <pc:docMkLst>
        <pc:docMk/>
      </pc:docMkLst>
      <pc:sldChg chg="addSp delSp modSp mod delAnim">
        <pc:chgData name="Elli Kähäri Bryskhe" userId="add6ce41-1bef-4f20-a836-a0ab7a4d104e" providerId="ADAL" clId="{CEF4AAD9-F84C-4A5D-A891-DD421718C81B}" dt="2026-05-06T08:11:32.548" v="173" actId="14100"/>
        <pc:sldMkLst>
          <pc:docMk/>
          <pc:sldMk cId="0" sldId="260"/>
        </pc:sldMkLst>
        <pc:spChg chg="add">
          <ac:chgData name="Elli Kähäri Bryskhe" userId="add6ce41-1bef-4f20-a836-a0ab7a4d104e" providerId="ADAL" clId="{CEF4AAD9-F84C-4A5D-A891-DD421718C81B}" dt="2026-05-06T08:08:17.270" v="154" actId="22"/>
          <ac:spMkLst>
            <pc:docMk/>
            <pc:sldMk cId="0" sldId="260"/>
            <ac:spMk id="4" creationId="{FB72CA87-F325-C1F5-8382-8024C11D2EEA}"/>
          </ac:spMkLst>
        </pc:spChg>
        <pc:spChg chg="mod">
          <ac:chgData name="Elli Kähäri Bryskhe" userId="add6ce41-1bef-4f20-a836-a0ab7a4d104e" providerId="ADAL" clId="{CEF4AAD9-F84C-4A5D-A891-DD421718C81B}" dt="2026-05-06T08:10:35.972" v="164" actId="207"/>
          <ac:spMkLst>
            <pc:docMk/>
            <pc:sldMk cId="0" sldId="260"/>
            <ac:spMk id="138" creationId="{00000000-0000-0000-0000-000000000000}"/>
          </ac:spMkLst>
        </pc:spChg>
        <pc:spChg chg="mod">
          <ac:chgData name="Elli Kähäri Bryskhe" userId="add6ce41-1bef-4f20-a836-a0ab7a4d104e" providerId="ADAL" clId="{CEF4AAD9-F84C-4A5D-A891-DD421718C81B}" dt="2026-05-06T08:10:59.259" v="167" actId="14100"/>
          <ac:spMkLst>
            <pc:docMk/>
            <pc:sldMk cId="0" sldId="260"/>
            <ac:spMk id="140" creationId="{00000000-0000-0000-0000-000000000000}"/>
          </ac:spMkLst>
        </pc:spChg>
        <pc:spChg chg="mod">
          <ac:chgData name="Elli Kähäri Bryskhe" userId="add6ce41-1bef-4f20-a836-a0ab7a4d104e" providerId="ADAL" clId="{CEF4AAD9-F84C-4A5D-A891-DD421718C81B}" dt="2026-05-06T08:10:54.488" v="165" actId="1076"/>
          <ac:spMkLst>
            <pc:docMk/>
            <pc:sldMk cId="0" sldId="260"/>
            <ac:spMk id="145" creationId="{00000000-0000-0000-0000-000000000000}"/>
          </ac:spMkLst>
        </pc:spChg>
        <pc:spChg chg="mod">
          <ac:chgData name="Elli Kähäri Bryskhe" userId="add6ce41-1bef-4f20-a836-a0ab7a4d104e" providerId="ADAL" clId="{CEF4AAD9-F84C-4A5D-A891-DD421718C81B}" dt="2026-05-06T08:11:09.333" v="169" actId="14100"/>
          <ac:spMkLst>
            <pc:docMk/>
            <pc:sldMk cId="0" sldId="260"/>
            <ac:spMk id="146" creationId="{00000000-0000-0000-0000-000000000000}"/>
          </ac:spMkLst>
        </pc:spChg>
        <pc:spChg chg="mod">
          <ac:chgData name="Elli Kähäri Bryskhe" userId="add6ce41-1bef-4f20-a836-a0ab7a4d104e" providerId="ADAL" clId="{CEF4AAD9-F84C-4A5D-A891-DD421718C81B}" dt="2026-05-06T08:11:24.205" v="171" actId="14100"/>
          <ac:spMkLst>
            <pc:docMk/>
            <pc:sldMk cId="0" sldId="260"/>
            <ac:spMk id="147" creationId="{00000000-0000-0000-0000-000000000000}"/>
          </ac:spMkLst>
        </pc:spChg>
        <pc:spChg chg="mod">
          <ac:chgData name="Elli Kähäri Bryskhe" userId="add6ce41-1bef-4f20-a836-a0ab7a4d104e" providerId="ADAL" clId="{CEF4AAD9-F84C-4A5D-A891-DD421718C81B}" dt="2026-05-06T08:11:32.548" v="173" actId="14100"/>
          <ac:spMkLst>
            <pc:docMk/>
            <pc:sldMk cId="0" sldId="260"/>
            <ac:spMk id="148" creationId="{00000000-0000-0000-0000-000000000000}"/>
          </ac:spMkLst>
        </pc:spChg>
        <pc:picChg chg="add mod ord">
          <ac:chgData name="Elli Kähäri Bryskhe" userId="add6ce41-1bef-4f20-a836-a0ab7a4d104e" providerId="ADAL" clId="{CEF4AAD9-F84C-4A5D-A891-DD421718C81B}" dt="2026-05-06T08:09:56.813" v="157" actId="14100"/>
          <ac:picMkLst>
            <pc:docMk/>
            <pc:sldMk cId="0" sldId="260"/>
            <ac:picMk id="6" creationId="{D55D34B0-77CF-9C7B-15AB-BA473E4DC3AB}"/>
          </ac:picMkLst>
        </pc:picChg>
      </pc:sldChg>
      <pc:sldChg chg="delSp modSp mod">
        <pc:chgData name="Elli Kähäri Bryskhe" userId="add6ce41-1bef-4f20-a836-a0ab7a4d104e" providerId="ADAL" clId="{CEF4AAD9-F84C-4A5D-A891-DD421718C81B}" dt="2026-05-06T08:15:45.181" v="197" actId="1076"/>
        <pc:sldMkLst>
          <pc:docMk/>
          <pc:sldMk cId="0" sldId="264"/>
        </pc:sldMkLst>
        <pc:spChg chg="mod">
          <ac:chgData name="Elli Kähäri Bryskhe" userId="add6ce41-1bef-4f20-a836-a0ab7a4d104e" providerId="ADAL" clId="{CEF4AAD9-F84C-4A5D-A891-DD421718C81B}" dt="2026-05-06T08:15:18.854" v="192" actId="14100"/>
          <ac:spMkLst>
            <pc:docMk/>
            <pc:sldMk cId="0" sldId="264"/>
            <ac:spMk id="181" creationId="{00000000-0000-0000-0000-000000000000}"/>
          </ac:spMkLst>
        </pc:spChg>
        <pc:picChg chg="mod">
          <ac:chgData name="Elli Kähäri Bryskhe" userId="add6ce41-1bef-4f20-a836-a0ab7a4d104e" providerId="ADAL" clId="{CEF4AAD9-F84C-4A5D-A891-DD421718C81B}" dt="2026-05-06T08:15:25.507" v="193" actId="1076"/>
          <ac:picMkLst>
            <pc:docMk/>
            <pc:sldMk cId="0" sldId="264"/>
            <ac:picMk id="183" creationId="{00000000-0000-0000-0000-000000000000}"/>
          </ac:picMkLst>
        </pc:picChg>
        <pc:picChg chg="mod">
          <ac:chgData name="Elli Kähäri Bryskhe" userId="add6ce41-1bef-4f20-a836-a0ab7a4d104e" providerId="ADAL" clId="{CEF4AAD9-F84C-4A5D-A891-DD421718C81B}" dt="2026-05-06T08:15:29.811" v="194" actId="1076"/>
          <ac:picMkLst>
            <pc:docMk/>
            <pc:sldMk cId="0" sldId="264"/>
            <ac:picMk id="184" creationId="{00000000-0000-0000-0000-000000000000}"/>
          </ac:picMkLst>
        </pc:picChg>
        <pc:picChg chg="mod">
          <ac:chgData name="Elli Kähäri Bryskhe" userId="add6ce41-1bef-4f20-a836-a0ab7a4d104e" providerId="ADAL" clId="{CEF4AAD9-F84C-4A5D-A891-DD421718C81B}" dt="2026-05-06T08:15:31.844" v="195" actId="1076"/>
          <ac:picMkLst>
            <pc:docMk/>
            <pc:sldMk cId="0" sldId="264"/>
            <ac:picMk id="186" creationId="{00000000-0000-0000-0000-000000000000}"/>
          </ac:picMkLst>
        </pc:picChg>
        <pc:picChg chg="mod">
          <ac:chgData name="Elli Kähäri Bryskhe" userId="add6ce41-1bef-4f20-a836-a0ab7a4d104e" providerId="ADAL" clId="{CEF4AAD9-F84C-4A5D-A891-DD421718C81B}" dt="2026-05-06T08:15:45.181" v="197" actId="1076"/>
          <ac:picMkLst>
            <pc:docMk/>
            <pc:sldMk cId="0" sldId="264"/>
            <ac:picMk id="187" creationId="{00000000-0000-0000-0000-000000000000}"/>
          </ac:picMkLst>
        </pc:picChg>
        <pc:picChg chg="mod">
          <ac:chgData name="Elli Kähäri Bryskhe" userId="add6ce41-1bef-4f20-a836-a0ab7a4d104e" providerId="ADAL" clId="{CEF4AAD9-F84C-4A5D-A891-DD421718C81B}" dt="2026-05-06T08:15:34.043" v="196" actId="1076"/>
          <ac:picMkLst>
            <pc:docMk/>
            <pc:sldMk cId="0" sldId="264"/>
            <ac:picMk id="188" creationId="{00000000-0000-0000-0000-000000000000}"/>
          </ac:picMkLst>
        </pc:picChg>
      </pc:sldChg>
      <pc:sldChg chg="delSp mod">
        <pc:chgData name="Elli Kähäri Bryskhe" userId="add6ce41-1bef-4f20-a836-a0ab7a4d104e" providerId="ADAL" clId="{CEF4AAD9-F84C-4A5D-A891-DD421718C81B}" dt="2026-05-06T08:23:03.712" v="296" actId="478"/>
        <pc:sldMkLst>
          <pc:docMk/>
          <pc:sldMk cId="0" sldId="272"/>
        </pc:sldMkLst>
      </pc:sldChg>
      <pc:sldChg chg="delSp modSp mod">
        <pc:chgData name="Elli Kähäri Bryskhe" userId="add6ce41-1bef-4f20-a836-a0ab7a4d104e" providerId="ADAL" clId="{CEF4AAD9-F84C-4A5D-A891-DD421718C81B}" dt="2026-05-06T08:26:19.420" v="368" actId="1076"/>
        <pc:sldMkLst>
          <pc:docMk/>
          <pc:sldMk cId="0" sldId="273"/>
        </pc:sldMkLst>
        <pc:grpChg chg="mod">
          <ac:chgData name="Elli Kähäri Bryskhe" userId="add6ce41-1bef-4f20-a836-a0ab7a4d104e" providerId="ADAL" clId="{CEF4AAD9-F84C-4A5D-A891-DD421718C81B}" dt="2026-05-06T08:25:52.990" v="359" actId="1076"/>
          <ac:grpSpMkLst>
            <pc:docMk/>
            <pc:sldMk cId="0" sldId="273"/>
            <ac:grpSpMk id="314" creationId="{00000000-0000-0000-0000-000000000000}"/>
          </ac:grpSpMkLst>
        </pc:grpChg>
        <pc:grpChg chg="mod">
          <ac:chgData name="Elli Kähäri Bryskhe" userId="add6ce41-1bef-4f20-a836-a0ab7a4d104e" providerId="ADAL" clId="{CEF4AAD9-F84C-4A5D-A891-DD421718C81B}" dt="2026-05-06T08:26:19.420" v="368" actId="1076"/>
          <ac:grpSpMkLst>
            <pc:docMk/>
            <pc:sldMk cId="0" sldId="273"/>
            <ac:grpSpMk id="317" creationId="{00000000-0000-0000-0000-000000000000}"/>
          </ac:grpSpMkLst>
        </pc:grpChg>
        <pc:grpChg chg="mod">
          <ac:chgData name="Elli Kähäri Bryskhe" userId="add6ce41-1bef-4f20-a836-a0ab7a4d104e" providerId="ADAL" clId="{CEF4AAD9-F84C-4A5D-A891-DD421718C81B}" dt="2026-05-06T08:26:13.404" v="366" actId="1076"/>
          <ac:grpSpMkLst>
            <pc:docMk/>
            <pc:sldMk cId="0" sldId="273"/>
            <ac:grpSpMk id="320" creationId="{00000000-0000-0000-0000-000000000000}"/>
          </ac:grpSpMkLst>
        </pc:grpChg>
        <pc:grpChg chg="mod">
          <ac:chgData name="Elli Kähäri Bryskhe" userId="add6ce41-1bef-4f20-a836-a0ab7a4d104e" providerId="ADAL" clId="{CEF4AAD9-F84C-4A5D-A891-DD421718C81B}" dt="2026-05-06T08:26:15.640" v="367" actId="1076"/>
          <ac:grpSpMkLst>
            <pc:docMk/>
            <pc:sldMk cId="0" sldId="273"/>
            <ac:grpSpMk id="323" creationId="{00000000-0000-0000-0000-000000000000}"/>
          </ac:grpSpMkLst>
        </pc:grpChg>
        <pc:grpChg chg="mod">
          <ac:chgData name="Elli Kähäri Bryskhe" userId="add6ce41-1bef-4f20-a836-a0ab7a4d104e" providerId="ADAL" clId="{CEF4AAD9-F84C-4A5D-A891-DD421718C81B}" dt="2026-05-06T08:26:07.113" v="364" actId="1076"/>
          <ac:grpSpMkLst>
            <pc:docMk/>
            <pc:sldMk cId="0" sldId="273"/>
            <ac:grpSpMk id="329" creationId="{00000000-0000-0000-0000-000000000000}"/>
          </ac:grpSpMkLst>
        </pc:grpChg>
        <pc:grpChg chg="mod">
          <ac:chgData name="Elli Kähäri Bryskhe" userId="add6ce41-1bef-4f20-a836-a0ab7a4d104e" providerId="ADAL" clId="{CEF4AAD9-F84C-4A5D-A891-DD421718C81B}" dt="2026-05-06T08:25:57.850" v="361" actId="1076"/>
          <ac:grpSpMkLst>
            <pc:docMk/>
            <pc:sldMk cId="0" sldId="273"/>
            <ac:grpSpMk id="333" creationId="{00000000-0000-0000-0000-000000000000}"/>
          </ac:grpSpMkLst>
        </pc:grpChg>
        <pc:picChg chg="mod">
          <ac:chgData name="Elli Kähäri Bryskhe" userId="add6ce41-1bef-4f20-a836-a0ab7a4d104e" providerId="ADAL" clId="{CEF4AAD9-F84C-4A5D-A891-DD421718C81B}" dt="2026-05-06T08:25:36.302" v="353" actId="1076"/>
          <ac:picMkLst>
            <pc:docMk/>
            <pc:sldMk cId="0" sldId="273"/>
            <ac:picMk id="332" creationId="{00000000-0000-0000-0000-000000000000}"/>
          </ac:picMkLst>
        </pc:picChg>
      </pc:sldChg>
      <pc:sldChg chg="modSp mod modAnim">
        <pc:chgData name="Elli Kähäri Bryskhe" userId="add6ce41-1bef-4f20-a836-a0ab7a4d104e" providerId="ADAL" clId="{CEF4AAD9-F84C-4A5D-A891-DD421718C81B}" dt="2026-05-06T08:42:33.759" v="465" actId="113"/>
        <pc:sldMkLst>
          <pc:docMk/>
          <pc:sldMk cId="0" sldId="274"/>
        </pc:sldMkLst>
        <pc:spChg chg="mod">
          <ac:chgData name="Elli Kähäri Bryskhe" userId="add6ce41-1bef-4f20-a836-a0ab7a4d104e" providerId="ADAL" clId="{CEF4AAD9-F84C-4A5D-A891-DD421718C81B}" dt="2026-05-06T08:42:15.961" v="461" actId="113"/>
          <ac:spMkLst>
            <pc:docMk/>
            <pc:sldMk cId="0" sldId="274"/>
            <ac:spMk id="344" creationId="{00000000-0000-0000-0000-000000000000}"/>
          </ac:spMkLst>
        </pc:spChg>
        <pc:spChg chg="mod">
          <ac:chgData name="Elli Kähäri Bryskhe" userId="add6ce41-1bef-4f20-a836-a0ab7a4d104e" providerId="ADAL" clId="{CEF4AAD9-F84C-4A5D-A891-DD421718C81B}" dt="2026-05-06T08:42:28.892" v="464" actId="113"/>
          <ac:spMkLst>
            <pc:docMk/>
            <pc:sldMk cId="0" sldId="274"/>
            <ac:spMk id="349" creationId="{00000000-0000-0000-0000-000000000000}"/>
          </ac:spMkLst>
        </pc:spChg>
        <pc:spChg chg="mod">
          <ac:chgData name="Elli Kähäri Bryskhe" userId="add6ce41-1bef-4f20-a836-a0ab7a4d104e" providerId="ADAL" clId="{CEF4AAD9-F84C-4A5D-A891-DD421718C81B}" dt="2026-05-06T08:42:33.759" v="465" actId="113"/>
          <ac:spMkLst>
            <pc:docMk/>
            <pc:sldMk cId="0" sldId="274"/>
            <ac:spMk id="350" creationId="{00000000-0000-0000-0000-000000000000}"/>
          </ac:spMkLst>
        </pc:spChg>
        <pc:spChg chg="mod">
          <ac:chgData name="Elli Kähäri Bryskhe" userId="add6ce41-1bef-4f20-a836-a0ab7a4d104e" providerId="ADAL" clId="{CEF4AAD9-F84C-4A5D-A891-DD421718C81B}" dt="2026-05-06T08:42:21.435" v="462" actId="113"/>
          <ac:spMkLst>
            <pc:docMk/>
            <pc:sldMk cId="0" sldId="274"/>
            <ac:spMk id="353" creationId="{00000000-0000-0000-0000-000000000000}"/>
          </ac:spMkLst>
        </pc:spChg>
        <pc:spChg chg="mod">
          <ac:chgData name="Elli Kähäri Bryskhe" userId="add6ce41-1bef-4f20-a836-a0ab7a4d104e" providerId="ADAL" clId="{CEF4AAD9-F84C-4A5D-A891-DD421718C81B}" dt="2026-05-06T08:42:05.709" v="455" actId="113"/>
          <ac:spMkLst>
            <pc:docMk/>
            <pc:sldMk cId="0" sldId="274"/>
            <ac:spMk id="355" creationId="{00000000-0000-0000-0000-000000000000}"/>
          </ac:spMkLst>
        </pc:spChg>
        <pc:grpChg chg="mod">
          <ac:chgData name="Elli Kähäri Bryskhe" userId="add6ce41-1bef-4f20-a836-a0ab7a4d104e" providerId="ADAL" clId="{CEF4AAD9-F84C-4A5D-A891-DD421718C81B}" dt="2026-05-06T08:39:31.218" v="390" actId="1076"/>
          <ac:grpSpMkLst>
            <pc:docMk/>
            <pc:sldMk cId="0" sldId="274"/>
            <ac:grpSpMk id="351" creationId="{00000000-0000-0000-0000-000000000000}"/>
          </ac:grpSpMkLst>
        </pc:grpChg>
        <pc:picChg chg="mod">
          <ac:chgData name="Elli Kähäri Bryskhe" userId="add6ce41-1bef-4f20-a836-a0ab7a4d104e" providerId="ADAL" clId="{CEF4AAD9-F84C-4A5D-A891-DD421718C81B}" dt="2026-05-06T08:40:28.931" v="411" actId="1076"/>
          <ac:picMkLst>
            <pc:docMk/>
            <pc:sldMk cId="0" sldId="274"/>
            <ac:picMk id="345" creationId="{00000000-0000-0000-0000-000000000000}"/>
          </ac:picMkLst>
        </pc:picChg>
        <pc:picChg chg="mod">
          <ac:chgData name="Elli Kähäri Bryskhe" userId="add6ce41-1bef-4f20-a836-a0ab7a4d104e" providerId="ADAL" clId="{CEF4AAD9-F84C-4A5D-A891-DD421718C81B}" dt="2026-05-06T08:40:17.119" v="408" actId="1076"/>
          <ac:picMkLst>
            <pc:docMk/>
            <pc:sldMk cId="0" sldId="274"/>
            <ac:picMk id="346" creationId="{00000000-0000-0000-0000-000000000000}"/>
          </ac:picMkLst>
        </pc:picChg>
        <pc:picChg chg="mod">
          <ac:chgData name="Elli Kähäri Bryskhe" userId="add6ce41-1bef-4f20-a836-a0ab7a4d104e" providerId="ADAL" clId="{CEF4AAD9-F84C-4A5D-A891-DD421718C81B}" dt="2026-05-06T08:39:48.364" v="397" actId="1076"/>
          <ac:picMkLst>
            <pc:docMk/>
            <pc:sldMk cId="0" sldId="274"/>
            <ac:picMk id="348" creationId="{00000000-0000-0000-0000-000000000000}"/>
          </ac:picMkLst>
        </pc:picChg>
        <pc:picChg chg="mod">
          <ac:chgData name="Elli Kähäri Bryskhe" userId="add6ce41-1bef-4f20-a836-a0ab7a4d104e" providerId="ADAL" clId="{CEF4AAD9-F84C-4A5D-A891-DD421718C81B}" dt="2026-05-06T08:39:55.833" v="399" actId="1076"/>
          <ac:picMkLst>
            <pc:docMk/>
            <pc:sldMk cId="0" sldId="274"/>
            <ac:picMk id="352" creationId="{00000000-0000-0000-0000-000000000000}"/>
          </ac:picMkLst>
        </pc:picChg>
        <pc:picChg chg="mod">
          <ac:chgData name="Elli Kähäri Bryskhe" userId="add6ce41-1bef-4f20-a836-a0ab7a4d104e" providerId="ADAL" clId="{CEF4AAD9-F84C-4A5D-A891-DD421718C81B}" dt="2026-05-06T08:40:02.005" v="402" actId="1076"/>
          <ac:picMkLst>
            <pc:docMk/>
            <pc:sldMk cId="0" sldId="274"/>
            <ac:picMk id="356" creationId="{00000000-0000-0000-0000-000000000000}"/>
          </ac:picMkLst>
        </pc:picChg>
      </pc:sldChg>
      <pc:sldChg chg="delSp mod">
        <pc:chgData name="Elli Kähäri Bryskhe" userId="add6ce41-1bef-4f20-a836-a0ab7a4d104e" providerId="ADAL" clId="{CEF4AAD9-F84C-4A5D-A891-DD421718C81B}" dt="2026-05-06T08:43:45.988" v="487" actId="478"/>
        <pc:sldMkLst>
          <pc:docMk/>
          <pc:sldMk cId="0" sldId="276"/>
        </pc:sldMkLst>
      </pc:sldChg>
      <pc:sldChg chg="delSp mod">
        <pc:chgData name="Elli Kähäri Bryskhe" userId="add6ce41-1bef-4f20-a836-a0ab7a4d104e" providerId="ADAL" clId="{CEF4AAD9-F84C-4A5D-A891-DD421718C81B}" dt="2026-05-06T08:43:42.799" v="485" actId="478"/>
        <pc:sldMkLst>
          <pc:docMk/>
          <pc:sldMk cId="0" sldId="277"/>
        </pc:sldMkLst>
      </pc:sldChg>
      <pc:sldChg chg="modSp mod">
        <pc:chgData name="Elli Kähäri Bryskhe" userId="add6ce41-1bef-4f20-a836-a0ab7a4d104e" providerId="ADAL" clId="{CEF4AAD9-F84C-4A5D-A891-DD421718C81B}" dt="2026-05-06T08:43:36.474" v="483" actId="1076"/>
        <pc:sldMkLst>
          <pc:docMk/>
          <pc:sldMk cId="0" sldId="280"/>
        </pc:sldMkLst>
        <pc:spChg chg="mod">
          <ac:chgData name="Elli Kähäri Bryskhe" userId="add6ce41-1bef-4f20-a836-a0ab7a4d104e" providerId="ADAL" clId="{CEF4AAD9-F84C-4A5D-A891-DD421718C81B}" dt="2026-05-06T08:43:07.501" v="475" actId="1076"/>
          <ac:spMkLst>
            <pc:docMk/>
            <pc:sldMk cId="0" sldId="280"/>
            <ac:spMk id="424" creationId="{00000000-0000-0000-0000-000000000000}"/>
          </ac:spMkLst>
        </pc:spChg>
        <pc:spChg chg="mod">
          <ac:chgData name="Elli Kähäri Bryskhe" userId="add6ce41-1bef-4f20-a836-a0ab7a4d104e" providerId="ADAL" clId="{CEF4AAD9-F84C-4A5D-A891-DD421718C81B}" dt="2026-05-06T08:43:13.990" v="477" actId="1076"/>
          <ac:spMkLst>
            <pc:docMk/>
            <pc:sldMk cId="0" sldId="280"/>
            <ac:spMk id="427" creationId="{00000000-0000-0000-0000-000000000000}"/>
          </ac:spMkLst>
        </pc:spChg>
        <pc:spChg chg="mod">
          <ac:chgData name="Elli Kähäri Bryskhe" userId="add6ce41-1bef-4f20-a836-a0ab7a4d104e" providerId="ADAL" clId="{CEF4AAD9-F84C-4A5D-A891-DD421718C81B}" dt="2026-05-06T08:43:05.815" v="474" actId="1076"/>
          <ac:spMkLst>
            <pc:docMk/>
            <pc:sldMk cId="0" sldId="280"/>
            <ac:spMk id="429" creationId="{00000000-0000-0000-0000-000000000000}"/>
          </ac:spMkLst>
        </pc:spChg>
        <pc:spChg chg="mod">
          <ac:chgData name="Elli Kähäri Bryskhe" userId="add6ce41-1bef-4f20-a836-a0ab7a4d104e" providerId="ADAL" clId="{CEF4AAD9-F84C-4A5D-A891-DD421718C81B}" dt="2026-05-06T08:43:04.442" v="473" actId="1076"/>
          <ac:spMkLst>
            <pc:docMk/>
            <pc:sldMk cId="0" sldId="280"/>
            <ac:spMk id="430" creationId="{00000000-0000-0000-0000-000000000000}"/>
          </ac:spMkLst>
        </pc:spChg>
        <pc:spChg chg="mod">
          <ac:chgData name="Elli Kähäri Bryskhe" userId="add6ce41-1bef-4f20-a836-a0ab7a4d104e" providerId="ADAL" clId="{CEF4AAD9-F84C-4A5D-A891-DD421718C81B}" dt="2026-05-06T08:42:47.252" v="467" actId="1076"/>
          <ac:spMkLst>
            <pc:docMk/>
            <pc:sldMk cId="0" sldId="280"/>
            <ac:spMk id="433" creationId="{00000000-0000-0000-0000-000000000000}"/>
          </ac:spMkLst>
        </pc:spChg>
        <pc:spChg chg="mod">
          <ac:chgData name="Elli Kähäri Bryskhe" userId="add6ce41-1bef-4f20-a836-a0ab7a4d104e" providerId="ADAL" clId="{CEF4AAD9-F84C-4A5D-A891-DD421718C81B}" dt="2026-05-06T08:43:03.017" v="472" actId="1076"/>
          <ac:spMkLst>
            <pc:docMk/>
            <pc:sldMk cId="0" sldId="280"/>
            <ac:spMk id="438" creationId="{00000000-0000-0000-0000-000000000000}"/>
          </ac:spMkLst>
        </pc:spChg>
        <pc:picChg chg="mod">
          <ac:chgData name="Elli Kähäri Bryskhe" userId="add6ce41-1bef-4f20-a836-a0ab7a4d104e" providerId="ADAL" clId="{CEF4AAD9-F84C-4A5D-A891-DD421718C81B}" dt="2026-05-06T08:43:20.665" v="479" actId="1076"/>
          <ac:picMkLst>
            <pc:docMk/>
            <pc:sldMk cId="0" sldId="280"/>
            <ac:picMk id="428" creationId="{00000000-0000-0000-0000-000000000000}"/>
          </ac:picMkLst>
        </pc:picChg>
        <pc:picChg chg="mod">
          <ac:chgData name="Elli Kähäri Bryskhe" userId="add6ce41-1bef-4f20-a836-a0ab7a4d104e" providerId="ADAL" clId="{CEF4AAD9-F84C-4A5D-A891-DD421718C81B}" dt="2026-05-06T08:43:36.474" v="483" actId="1076"/>
          <ac:picMkLst>
            <pc:docMk/>
            <pc:sldMk cId="0" sldId="280"/>
            <ac:picMk id="436" creationId="{00000000-0000-0000-0000-000000000000}"/>
          </ac:picMkLst>
        </pc:picChg>
        <pc:picChg chg="mod">
          <ac:chgData name="Elli Kähäri Bryskhe" userId="add6ce41-1bef-4f20-a836-a0ab7a4d104e" providerId="ADAL" clId="{CEF4AAD9-F84C-4A5D-A891-DD421718C81B}" dt="2026-05-06T08:43:33.655" v="482" actId="1076"/>
          <ac:picMkLst>
            <pc:docMk/>
            <pc:sldMk cId="0" sldId="280"/>
            <ac:picMk id="437" creationId="{00000000-0000-0000-0000-000000000000}"/>
          </ac:picMkLst>
        </pc:picChg>
        <pc:picChg chg="mod">
          <ac:chgData name="Elli Kähäri Bryskhe" userId="add6ce41-1bef-4f20-a836-a0ab7a4d104e" providerId="ADAL" clId="{CEF4AAD9-F84C-4A5D-A891-DD421718C81B}" dt="2026-05-06T08:43:23.297" v="480" actId="1076"/>
          <ac:picMkLst>
            <pc:docMk/>
            <pc:sldMk cId="0" sldId="280"/>
            <ac:picMk id="439" creationId="{00000000-0000-0000-0000-000000000000}"/>
          </ac:picMkLst>
        </pc:picChg>
        <pc:picChg chg="mod">
          <ac:chgData name="Elli Kähäri Bryskhe" userId="add6ce41-1bef-4f20-a836-a0ab7a4d104e" providerId="ADAL" clId="{CEF4AAD9-F84C-4A5D-A891-DD421718C81B}" dt="2026-05-06T08:43:28.105" v="481" actId="1076"/>
          <ac:picMkLst>
            <pc:docMk/>
            <pc:sldMk cId="0" sldId="280"/>
            <ac:picMk id="440" creationId="{00000000-0000-0000-0000-000000000000}"/>
          </ac:picMkLst>
        </pc:picChg>
      </pc:sldChg>
      <pc:sldChg chg="delSp modSp add mod setBg">
        <pc:chgData name="Elli Kähäri Bryskhe" userId="add6ce41-1bef-4f20-a836-a0ab7a4d104e" providerId="ADAL" clId="{CEF4AAD9-F84C-4A5D-A891-DD421718C81B}" dt="2026-05-06T08:41:15.909" v="447" actId="20577"/>
        <pc:sldMkLst>
          <pc:docMk/>
          <pc:sldMk cId="0" sldId="314"/>
        </pc:sldMkLst>
        <pc:spChg chg="mod">
          <ac:chgData name="Elli Kähäri Bryskhe" userId="add6ce41-1bef-4f20-a836-a0ab7a4d104e" providerId="ADAL" clId="{CEF4AAD9-F84C-4A5D-A891-DD421718C81B}" dt="2026-05-06T08:41:15.909" v="447" actId="20577"/>
          <ac:spMkLst>
            <pc:docMk/>
            <pc:sldMk cId="0" sldId="314"/>
            <ac:spMk id="43" creationId="{00000000-0000-0000-0000-000000000000}"/>
          </ac:spMkLst>
        </pc:spChg>
      </pc:sldChg>
      <pc:sldChg chg="add setBg">
        <pc:chgData name="Elli Kähäri Bryskhe" userId="add6ce41-1bef-4f20-a836-a0ab7a4d104e" providerId="ADAL" clId="{CEF4AAD9-F84C-4A5D-A891-DD421718C81B}" dt="2026-05-06T08:11:53.757" v="174"/>
        <pc:sldMkLst>
          <pc:docMk/>
          <pc:sldMk cId="0" sldId="328"/>
        </pc:sldMkLst>
      </pc:sldChg>
      <pc:sldChg chg="delSp modSp add mod setBg">
        <pc:chgData name="Elli Kähäri Bryskhe" userId="add6ce41-1bef-4f20-a836-a0ab7a4d104e" providerId="ADAL" clId="{CEF4AAD9-F84C-4A5D-A891-DD421718C81B}" dt="2026-05-06T08:13:26.182" v="179" actId="1076"/>
        <pc:sldMkLst>
          <pc:docMk/>
          <pc:sldMk cId="0" sldId="329"/>
        </pc:sldMkLst>
        <pc:spChg chg="mod">
          <ac:chgData name="Elli Kähäri Bryskhe" userId="add6ce41-1bef-4f20-a836-a0ab7a4d104e" providerId="ADAL" clId="{CEF4AAD9-F84C-4A5D-A891-DD421718C81B}" dt="2026-05-06T08:13:26.182" v="179" actId="1076"/>
          <ac:spMkLst>
            <pc:docMk/>
            <pc:sldMk cId="0" sldId="329"/>
            <ac:spMk id="22" creationId="{00000000-0000-0000-0000-000000000000}"/>
          </ac:spMkLst>
        </pc:spChg>
      </pc:sldChg>
      <pc:sldChg chg="addSp delSp modSp add mod setBg">
        <pc:chgData name="Elli Kähäri Bryskhe" userId="add6ce41-1bef-4f20-a836-a0ab7a4d104e" providerId="ADAL" clId="{CEF4AAD9-F84C-4A5D-A891-DD421718C81B}" dt="2026-05-06T08:14:01.790" v="187" actId="478"/>
        <pc:sldMkLst>
          <pc:docMk/>
          <pc:sldMk cId="0" sldId="330"/>
        </pc:sldMkLst>
        <pc:spChg chg="add del mod topLvl">
          <ac:chgData name="Elli Kähäri Bryskhe" userId="add6ce41-1bef-4f20-a836-a0ab7a4d104e" providerId="ADAL" clId="{CEF4AAD9-F84C-4A5D-A891-DD421718C81B}" dt="2026-05-06T08:13:58.802" v="186" actId="478"/>
          <ac:spMkLst>
            <pc:docMk/>
            <pc:sldMk cId="0" sldId="330"/>
            <ac:spMk id="5" creationId="{00000000-0000-0000-0000-000000000000}"/>
          </ac:spMkLst>
        </pc:spChg>
        <pc:spChg chg="mod topLvl">
          <ac:chgData name="Elli Kähäri Bryskhe" userId="add6ce41-1bef-4f20-a836-a0ab7a4d104e" providerId="ADAL" clId="{CEF4AAD9-F84C-4A5D-A891-DD421718C81B}" dt="2026-05-06T08:13:58.802" v="186" actId="478"/>
          <ac:spMkLst>
            <pc:docMk/>
            <pc:sldMk cId="0" sldId="330"/>
            <ac:spMk id="6" creationId="{00000000-0000-0000-0000-000000000000}"/>
          </ac:spMkLst>
        </pc:spChg>
        <pc:grpChg chg="add del mod">
          <ac:chgData name="Elli Kähäri Bryskhe" userId="add6ce41-1bef-4f20-a836-a0ab7a4d104e" providerId="ADAL" clId="{CEF4AAD9-F84C-4A5D-A891-DD421718C81B}" dt="2026-05-06T08:13:58.802" v="186" actId="478"/>
          <ac:grpSpMkLst>
            <pc:docMk/>
            <pc:sldMk cId="0" sldId="330"/>
            <ac:grpSpMk id="4" creationId="{00000000-0000-0000-0000-000000000000}"/>
          </ac:grpSpMkLst>
        </pc:grpChg>
      </pc:sldChg>
      <pc:sldChg chg="delSp modSp add mod setBg">
        <pc:chgData name="Elli Kähäri Bryskhe" userId="add6ce41-1bef-4f20-a836-a0ab7a4d104e" providerId="ADAL" clId="{CEF4AAD9-F84C-4A5D-A891-DD421718C81B}" dt="2026-05-06T08:21:09.205" v="249" actId="478"/>
        <pc:sldMkLst>
          <pc:docMk/>
          <pc:sldMk cId="0" sldId="334"/>
        </pc:sldMkLst>
        <pc:spChg chg="mod">
          <ac:chgData name="Elli Kähäri Bryskhe" userId="add6ce41-1bef-4f20-a836-a0ab7a4d104e" providerId="ADAL" clId="{CEF4AAD9-F84C-4A5D-A891-DD421718C81B}" dt="2026-05-06T08:18:41.015" v="234" actId="1076"/>
          <ac:spMkLst>
            <pc:docMk/>
            <pc:sldMk cId="0" sldId="334"/>
            <ac:spMk id="2" creationId="{00000000-0000-0000-0000-000000000000}"/>
          </ac:spMkLst>
        </pc:spChg>
        <pc:spChg chg="mod">
          <ac:chgData name="Elli Kähäri Bryskhe" userId="add6ce41-1bef-4f20-a836-a0ab7a4d104e" providerId="ADAL" clId="{CEF4AAD9-F84C-4A5D-A891-DD421718C81B}" dt="2026-05-06T08:18:32.713" v="230" actId="1076"/>
          <ac:spMkLst>
            <pc:docMk/>
            <pc:sldMk cId="0" sldId="334"/>
            <ac:spMk id="5" creationId="{00000000-0000-0000-0000-000000000000}"/>
          </ac:spMkLst>
        </pc:spChg>
        <pc:spChg chg="mod">
          <ac:chgData name="Elli Kähäri Bryskhe" userId="add6ce41-1bef-4f20-a836-a0ab7a4d104e" providerId="ADAL" clId="{CEF4AAD9-F84C-4A5D-A891-DD421718C81B}" dt="2026-05-06T08:18:48.408" v="238" actId="1076"/>
          <ac:spMkLst>
            <pc:docMk/>
            <pc:sldMk cId="0" sldId="334"/>
            <ac:spMk id="8" creationId="{00000000-0000-0000-0000-000000000000}"/>
          </ac:spMkLst>
        </pc:spChg>
        <pc:spChg chg="mod">
          <ac:chgData name="Elli Kähäri Bryskhe" userId="add6ce41-1bef-4f20-a836-a0ab7a4d104e" providerId="ADAL" clId="{CEF4AAD9-F84C-4A5D-A891-DD421718C81B}" dt="2026-05-06T08:18:26.210" v="227" actId="1076"/>
          <ac:spMkLst>
            <pc:docMk/>
            <pc:sldMk cId="0" sldId="334"/>
            <ac:spMk id="9" creationId="{00000000-0000-0000-0000-000000000000}"/>
          </ac:spMkLst>
        </pc:spChg>
        <pc:spChg chg="mod">
          <ac:chgData name="Elli Kähäri Bryskhe" userId="add6ce41-1bef-4f20-a836-a0ab7a4d104e" providerId="ADAL" clId="{CEF4AAD9-F84C-4A5D-A891-DD421718C81B}" dt="2026-05-06T08:18:27.702" v="228" actId="1076"/>
          <ac:spMkLst>
            <pc:docMk/>
            <pc:sldMk cId="0" sldId="334"/>
            <ac:spMk id="12" creationId="{00000000-0000-0000-0000-000000000000}"/>
          </ac:spMkLst>
        </pc:spChg>
        <pc:spChg chg="mod">
          <ac:chgData name="Elli Kähäri Bryskhe" userId="add6ce41-1bef-4f20-a836-a0ab7a4d104e" providerId="ADAL" clId="{CEF4AAD9-F84C-4A5D-A891-DD421718C81B}" dt="2026-05-06T08:18:23.713" v="226" actId="1076"/>
          <ac:spMkLst>
            <pc:docMk/>
            <pc:sldMk cId="0" sldId="334"/>
            <ac:spMk id="16" creationId="{00000000-0000-0000-0000-000000000000}"/>
          </ac:spMkLst>
        </pc:spChg>
        <pc:spChg chg="mod">
          <ac:chgData name="Elli Kähäri Bryskhe" userId="add6ce41-1bef-4f20-a836-a0ab7a4d104e" providerId="ADAL" clId="{CEF4AAD9-F84C-4A5D-A891-DD421718C81B}" dt="2026-05-06T08:18:42.681" v="235" actId="1076"/>
          <ac:spMkLst>
            <pc:docMk/>
            <pc:sldMk cId="0" sldId="334"/>
            <ac:spMk id="17" creationId="{00000000-0000-0000-0000-000000000000}"/>
          </ac:spMkLst>
        </pc:spChg>
        <pc:spChg chg="mod">
          <ac:chgData name="Elli Kähäri Bryskhe" userId="add6ce41-1bef-4f20-a836-a0ab7a4d104e" providerId="ADAL" clId="{CEF4AAD9-F84C-4A5D-A891-DD421718C81B}" dt="2026-05-06T08:18:35.359" v="232" actId="1076"/>
          <ac:spMkLst>
            <pc:docMk/>
            <pc:sldMk cId="0" sldId="334"/>
            <ac:spMk id="18" creationId="{00000000-0000-0000-0000-000000000000}"/>
          </ac:spMkLst>
        </pc:spChg>
        <pc:spChg chg="mod">
          <ac:chgData name="Elli Kähäri Bryskhe" userId="add6ce41-1bef-4f20-a836-a0ab7a4d104e" providerId="ADAL" clId="{CEF4AAD9-F84C-4A5D-A891-DD421718C81B}" dt="2026-05-06T08:18:29.083" v="229" actId="1076"/>
          <ac:spMkLst>
            <pc:docMk/>
            <pc:sldMk cId="0" sldId="334"/>
            <ac:spMk id="35" creationId="{00000000-0000-0000-0000-000000000000}"/>
          </ac:spMkLst>
        </pc:spChg>
      </pc:sldChg>
      <pc:sldChg chg="delSp add mod setBg">
        <pc:chgData name="Elli Kähäri Bryskhe" userId="add6ce41-1bef-4f20-a836-a0ab7a4d104e" providerId="ADAL" clId="{CEF4AAD9-F84C-4A5D-A891-DD421718C81B}" dt="2026-05-06T08:21:17.913" v="251" actId="478"/>
        <pc:sldMkLst>
          <pc:docMk/>
          <pc:sldMk cId="0" sldId="335"/>
        </pc:sldMkLst>
      </pc:sldChg>
      <pc:sldChg chg="delSp add mod setBg">
        <pc:chgData name="Elli Kähäri Bryskhe" userId="add6ce41-1bef-4f20-a836-a0ab7a4d104e" providerId="ADAL" clId="{CEF4AAD9-F84C-4A5D-A891-DD421718C81B}" dt="2026-05-06T08:21:25.632" v="253" actId="478"/>
        <pc:sldMkLst>
          <pc:docMk/>
          <pc:sldMk cId="0" sldId="336"/>
        </pc:sldMkLst>
      </pc:sldChg>
      <pc:sldChg chg="delSp modSp add mod setBg">
        <pc:chgData name="Elli Kähäri Bryskhe" userId="add6ce41-1bef-4f20-a836-a0ab7a4d104e" providerId="ADAL" clId="{CEF4AAD9-F84C-4A5D-A891-DD421718C81B}" dt="2026-05-06T08:21:31.604" v="255" actId="478"/>
        <pc:sldMkLst>
          <pc:docMk/>
          <pc:sldMk cId="0" sldId="337"/>
        </pc:sldMkLst>
        <pc:spChg chg="mod">
          <ac:chgData name="Elli Kähäri Bryskhe" userId="add6ce41-1bef-4f20-a836-a0ab7a4d104e" providerId="ADAL" clId="{CEF4AAD9-F84C-4A5D-A891-DD421718C81B}" dt="2026-05-06T08:18:10.766" v="224" actId="20577"/>
          <ac:spMkLst>
            <pc:docMk/>
            <pc:sldMk cId="0" sldId="337"/>
            <ac:spMk id="10" creationId="{00000000-0000-0000-0000-000000000000}"/>
          </ac:spMkLst>
        </pc:spChg>
      </pc:sldChg>
      <pc:sldChg chg="addSp delSp modSp add mod setBg">
        <pc:chgData name="Elli Kähäri Bryskhe" userId="add6ce41-1bef-4f20-a836-a0ab7a4d104e" providerId="ADAL" clId="{CEF4AAD9-F84C-4A5D-A891-DD421718C81B}" dt="2026-05-06T08:21:42.692" v="260" actId="478"/>
        <pc:sldMkLst>
          <pc:docMk/>
          <pc:sldMk cId="0" sldId="338"/>
        </pc:sldMkLst>
        <pc:grpChg chg="add del">
          <ac:chgData name="Elli Kähäri Bryskhe" userId="add6ce41-1bef-4f20-a836-a0ab7a4d104e" providerId="ADAL" clId="{CEF4AAD9-F84C-4A5D-A891-DD421718C81B}" dt="2026-05-06T08:21:38.835" v="259" actId="478"/>
          <ac:grpSpMkLst>
            <pc:docMk/>
            <pc:sldMk cId="0" sldId="338"/>
            <ac:grpSpMk id="2" creationId="{00000000-0000-0000-0000-000000000000}"/>
          </ac:grpSpMkLst>
        </pc:grpChg>
      </pc:sldChg>
      <pc:sldChg chg="delSp modSp add mod setBg">
        <pc:chgData name="Elli Kähäri Bryskhe" userId="add6ce41-1bef-4f20-a836-a0ab7a4d104e" providerId="ADAL" clId="{CEF4AAD9-F84C-4A5D-A891-DD421718C81B}" dt="2026-05-06T08:21:52.442" v="264" actId="478"/>
        <pc:sldMkLst>
          <pc:docMk/>
          <pc:sldMk cId="0" sldId="339"/>
        </pc:sldMkLst>
      </pc:sldChg>
      <pc:sldChg chg="addSp delSp add mod setBg">
        <pc:chgData name="Elli Kähäri Bryskhe" userId="add6ce41-1bef-4f20-a836-a0ab7a4d104e" providerId="ADAL" clId="{CEF4AAD9-F84C-4A5D-A891-DD421718C81B}" dt="2026-05-06T08:22:02.661" v="268" actId="478"/>
        <pc:sldMkLst>
          <pc:docMk/>
          <pc:sldMk cId="0" sldId="340"/>
        </pc:sldMkLst>
        <pc:grpChg chg="add del">
          <ac:chgData name="Elli Kähäri Bryskhe" userId="add6ce41-1bef-4f20-a836-a0ab7a4d104e" providerId="ADAL" clId="{CEF4AAD9-F84C-4A5D-A891-DD421718C81B}" dt="2026-05-06T08:21:57.506" v="266" actId="478"/>
          <ac:grpSpMkLst>
            <pc:docMk/>
            <pc:sldMk cId="0" sldId="340"/>
            <ac:grpSpMk id="2" creationId="{00000000-0000-0000-0000-000000000000}"/>
          </ac:grpSpMkLst>
        </pc:grpChg>
      </pc:sldChg>
      <pc:sldChg chg="addSp delSp modSp add mod setBg">
        <pc:chgData name="Elli Kähäri Bryskhe" userId="add6ce41-1bef-4f20-a836-a0ab7a4d104e" providerId="ADAL" clId="{CEF4AAD9-F84C-4A5D-A891-DD421718C81B}" dt="2026-05-06T08:53:38.574" v="517" actId="20577"/>
        <pc:sldMkLst>
          <pc:docMk/>
          <pc:sldMk cId="0" sldId="390"/>
        </pc:sldMkLst>
        <pc:spChg chg="mod">
          <ac:chgData name="Elli Kähäri Bryskhe" userId="add6ce41-1bef-4f20-a836-a0ab7a4d104e" providerId="ADAL" clId="{CEF4AAD9-F84C-4A5D-A891-DD421718C81B}" dt="2026-05-06T08:53:38.574" v="517" actId="20577"/>
          <ac:spMkLst>
            <pc:docMk/>
            <pc:sldMk cId="0" sldId="390"/>
            <ac:spMk id="2" creationId="{00000000-0000-0000-0000-000000000000}"/>
          </ac:spMkLst>
        </pc:spChg>
        <pc:spChg chg="mod">
          <ac:chgData name="Elli Kähäri Bryskhe" userId="add6ce41-1bef-4f20-a836-a0ab7a4d104e" providerId="ADAL" clId="{CEF4AAD9-F84C-4A5D-A891-DD421718C81B}" dt="2026-05-06T08:06:09.379" v="148" actId="1076"/>
          <ac:spMkLst>
            <pc:docMk/>
            <pc:sldMk cId="0" sldId="390"/>
            <ac:spMk id="10" creationId="{00000000-0000-0000-0000-000000000000}"/>
          </ac:spMkLst>
        </pc:spChg>
        <pc:spChg chg="mod">
          <ac:chgData name="Elli Kähäri Bryskhe" userId="add6ce41-1bef-4f20-a836-a0ab7a4d104e" providerId="ADAL" clId="{CEF4AAD9-F84C-4A5D-A891-DD421718C81B}" dt="2026-05-06T08:06:25.220" v="150" actId="1076"/>
          <ac:spMkLst>
            <pc:docMk/>
            <pc:sldMk cId="0" sldId="390"/>
            <ac:spMk id="11" creationId="{00000000-0000-0000-0000-000000000000}"/>
          </ac:spMkLst>
        </pc:spChg>
        <pc:spChg chg="mod">
          <ac:chgData name="Elli Kähäri Bryskhe" userId="add6ce41-1bef-4f20-a836-a0ab7a4d104e" providerId="ADAL" clId="{CEF4AAD9-F84C-4A5D-A891-DD421718C81B}" dt="2026-05-06T08:06:09.379" v="148" actId="1076"/>
          <ac:spMkLst>
            <pc:docMk/>
            <pc:sldMk cId="0" sldId="390"/>
            <ac:spMk id="12" creationId="{00000000-0000-0000-0000-000000000000}"/>
          </ac:spMkLst>
        </pc:spChg>
        <pc:spChg chg="mod">
          <ac:chgData name="Elli Kähäri Bryskhe" userId="add6ce41-1bef-4f20-a836-a0ab7a4d104e" providerId="ADAL" clId="{CEF4AAD9-F84C-4A5D-A891-DD421718C81B}" dt="2026-05-06T08:06:09.379" v="148" actId="1076"/>
          <ac:spMkLst>
            <pc:docMk/>
            <pc:sldMk cId="0" sldId="390"/>
            <ac:spMk id="13" creationId="{00000000-0000-0000-0000-000000000000}"/>
          </ac:spMkLst>
        </pc:spChg>
        <pc:spChg chg="mod">
          <ac:chgData name="Elli Kähäri Bryskhe" userId="add6ce41-1bef-4f20-a836-a0ab7a4d104e" providerId="ADAL" clId="{CEF4AAD9-F84C-4A5D-A891-DD421718C81B}" dt="2026-05-06T08:06:09.379" v="148" actId="1076"/>
          <ac:spMkLst>
            <pc:docMk/>
            <pc:sldMk cId="0" sldId="390"/>
            <ac:spMk id="14" creationId="{00000000-0000-0000-0000-000000000000}"/>
          </ac:spMkLst>
        </pc:spChg>
        <pc:grpChg chg="mod">
          <ac:chgData name="Elli Kähäri Bryskhe" userId="add6ce41-1bef-4f20-a836-a0ab7a4d104e" providerId="ADAL" clId="{CEF4AAD9-F84C-4A5D-A891-DD421718C81B}" dt="2026-05-06T08:06:09.379" v="148" actId="1076"/>
          <ac:grpSpMkLst>
            <pc:docMk/>
            <pc:sldMk cId="0" sldId="390"/>
            <ac:grpSpMk id="5" creationId="{00000000-0000-0000-0000-000000000000}"/>
          </ac:grpSpMkLst>
        </pc:grpChg>
        <pc:picChg chg="add mod modCrop">
          <ac:chgData name="Elli Kähäri Bryskhe" userId="add6ce41-1bef-4f20-a836-a0ab7a4d104e" providerId="ADAL" clId="{CEF4AAD9-F84C-4A5D-A891-DD421718C81B}" dt="2026-05-06T08:05:59.441" v="147" actId="732"/>
          <ac:picMkLst>
            <pc:docMk/>
            <pc:sldMk cId="0" sldId="390"/>
            <ac:picMk id="22" creationId="{F995C643-4760-E539-6C24-0FEEDE6EB2C3}"/>
          </ac:picMkLst>
        </pc:picChg>
      </pc:sldChg>
      <pc:sldChg chg="add setBg">
        <pc:chgData name="Elli Kähäri Bryskhe" userId="add6ce41-1bef-4f20-a836-a0ab7a4d104e" providerId="ADAL" clId="{CEF4AAD9-F84C-4A5D-A891-DD421718C81B}" dt="2026-05-06T08:07:00.099" v="151"/>
        <pc:sldMkLst>
          <pc:docMk/>
          <pc:sldMk cId="0" sldId="391"/>
        </pc:sldMkLst>
      </pc:sldChg>
      <pc:sldChg chg="modSp add mod modNotesTx">
        <pc:chgData name="Elli Kähäri Bryskhe" userId="add6ce41-1bef-4f20-a836-a0ab7a4d104e" providerId="ADAL" clId="{CEF4AAD9-F84C-4A5D-A891-DD421718C81B}" dt="2026-05-06T08:16:33.545" v="218" actId="20577"/>
        <pc:sldMkLst>
          <pc:docMk/>
          <pc:sldMk cId="0" sldId="392"/>
        </pc:sldMkLst>
        <pc:spChg chg="mod">
          <ac:chgData name="Elli Kähäri Bryskhe" userId="add6ce41-1bef-4f20-a836-a0ab7a4d104e" providerId="ADAL" clId="{CEF4AAD9-F84C-4A5D-A891-DD421718C81B}" dt="2026-05-06T08:16:33.545" v="218" actId="20577"/>
          <ac:spMkLst>
            <pc:docMk/>
            <pc:sldMk cId="0" sldId="392"/>
            <ac:spMk id="10" creationId="{00000000-0000-0000-0000-000000000000}"/>
          </ac:spMkLst>
        </pc:spChg>
      </pc:sldChg>
      <pc:sldChg chg="modSp add mod setBg">
        <pc:chgData name="Elli Kähäri Bryskhe" userId="add6ce41-1bef-4f20-a836-a0ab7a4d104e" providerId="ADAL" clId="{CEF4AAD9-F84C-4A5D-A891-DD421718C81B}" dt="2026-05-06T08:22:41.915" v="293" actId="1076"/>
        <pc:sldMkLst>
          <pc:docMk/>
          <pc:sldMk cId="0" sldId="393"/>
        </pc:sldMkLst>
        <pc:spChg chg="mod">
          <ac:chgData name="Elli Kähäri Bryskhe" userId="add6ce41-1bef-4f20-a836-a0ab7a4d104e" providerId="ADAL" clId="{CEF4AAD9-F84C-4A5D-A891-DD421718C81B}" dt="2026-05-06T08:22:37.858" v="292" actId="1076"/>
          <ac:spMkLst>
            <pc:docMk/>
            <pc:sldMk cId="0" sldId="393"/>
            <ac:spMk id="9" creationId="{00000000-0000-0000-0000-000000000000}"/>
          </ac:spMkLst>
        </pc:spChg>
        <pc:spChg chg="mod">
          <ac:chgData name="Elli Kähäri Bryskhe" userId="add6ce41-1bef-4f20-a836-a0ab7a4d104e" providerId="ADAL" clId="{CEF4AAD9-F84C-4A5D-A891-DD421718C81B}" dt="2026-05-06T08:22:41.915" v="293" actId="1076"/>
          <ac:spMkLst>
            <pc:docMk/>
            <pc:sldMk cId="0" sldId="393"/>
            <ac:spMk id="16" creationId="{00000000-0000-0000-0000-000000000000}"/>
          </ac:spMkLst>
        </pc:spChg>
      </pc:sldChg>
      <pc:sldChg chg="modSp add mod setBg">
        <pc:chgData name="Elli Kähäri Bryskhe" userId="add6ce41-1bef-4f20-a836-a0ab7a4d104e" providerId="ADAL" clId="{CEF4AAD9-F84C-4A5D-A891-DD421718C81B}" dt="2026-05-06T08:24:47.989" v="348" actId="1076"/>
        <pc:sldMkLst>
          <pc:docMk/>
          <pc:sldMk cId="0" sldId="394"/>
        </pc:sldMkLst>
        <pc:spChg chg="mod">
          <ac:chgData name="Elli Kähäri Bryskhe" userId="add6ce41-1bef-4f20-a836-a0ab7a4d104e" providerId="ADAL" clId="{CEF4AAD9-F84C-4A5D-A891-DD421718C81B}" dt="2026-05-06T08:24:47.989" v="348" actId="1076"/>
          <ac:spMkLst>
            <pc:docMk/>
            <pc:sldMk cId="0" sldId="394"/>
            <ac:spMk id="16" creationId="{00000000-0000-0000-0000-000000000000}"/>
          </ac:spMkLst>
        </pc:spChg>
      </pc:sldChg>
      <pc:sldMasterChg chg="delSldLayout">
        <pc:chgData name="Elli Kähäri Bryskhe" userId="add6ce41-1bef-4f20-a836-a0ab7a4d104e" providerId="ADAL" clId="{CEF4AAD9-F84C-4A5D-A891-DD421718C81B}" dt="2026-05-06T07:53:45.501" v="5" actId="47"/>
        <pc:sldMasterMkLst>
          <pc:docMk/>
          <pc:sldMasterMk cId="0" sldId="2147483648"/>
        </pc:sldMasterMkLst>
      </pc:sldMasterChg>
    </pc:docChg>
  </pc:docChgLst>
  <pc:docChgLst>
    <pc:chgData name="Tiffany Alnefelt" userId="S::tiffany.alnefelt@ungaforskare.se::c3bbc24a-7a5b-4c6d-aa9d-02b142565b7e" providerId="AD" clId="Web-{2D899290-BB44-5E7B-7A08-08DD55A2C1B2}"/>
    <pc:docChg chg="delSld">
      <pc:chgData name="Tiffany Alnefelt" userId="S::tiffany.alnefelt@ungaforskare.se::c3bbc24a-7a5b-4c6d-aa9d-02b142565b7e" providerId="AD" clId="Web-{2D899290-BB44-5E7B-7A08-08DD55A2C1B2}" dt="2026-06-03T09:35:02.964" v="0"/>
      <pc:docMkLst>
        <pc:docMk/>
      </pc:docMkLst>
      <pc:sldChg chg="del">
        <pc:chgData name="Tiffany Alnefelt" userId="S::tiffany.alnefelt@ungaforskare.se::c3bbc24a-7a5b-4c6d-aa9d-02b142565b7e" providerId="AD" clId="Web-{2D899290-BB44-5E7B-7A08-08DD55A2C1B2}" dt="2026-06-03T09:35:02.964" v="0"/>
        <pc:sldMkLst>
          <pc:docMk/>
          <pc:sldMk cId="0" sldId="27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uk.pcmag.com/games/136374/roblox-101-how-to-avoid-free-robux-scams"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 name="Google Shape;9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sz="1200" b="1" i="0" u="none" strike="noStrike" kern="1200">
                <a:solidFill>
                  <a:schemeClr val="tx1"/>
                </a:solidFill>
                <a:effectLst/>
                <a:latin typeface="+mn-lt"/>
                <a:ea typeface="+mn-ea"/>
                <a:cs typeface="+mn-cs"/>
              </a:rPr>
              <a:t>Hälsa välkomna och introducera att ni ska prata om cybersäkerhet.</a:t>
            </a:r>
          </a:p>
          <a:p>
            <a:pPr rtl="0"/>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-&gt; </a:t>
            </a:r>
            <a:r>
              <a:rPr lang="sv-SE" sz="1200" b="0" i="1" u="none" strike="noStrike" kern="1200">
                <a:solidFill>
                  <a:schemeClr val="tx1"/>
                </a:solidFill>
                <a:effectLst/>
                <a:latin typeface="+mn-lt"/>
                <a:ea typeface="+mn-ea"/>
                <a:cs typeface="+mn-cs"/>
              </a:rPr>
              <a:t>Tips: gör en övergång till att ni kommer introducera er själva innan ni går in på detaljer.</a:t>
            </a:r>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r>
              <a:rPr lang="sv-SE" sz="1200" b="1" i="1" u="sng" strike="noStrike" kern="1200">
                <a:solidFill>
                  <a:schemeClr val="tx1"/>
                </a:solidFill>
                <a:effectLst/>
                <a:latin typeface="+mn-lt"/>
                <a:ea typeface="+mn-ea"/>
                <a:cs typeface="+mn-cs"/>
              </a:rPr>
              <a:t>Exempel-manus:</a:t>
            </a:r>
          </a:p>
          <a:p>
            <a:pPr rtl="0"/>
            <a:endParaRPr lang="sv-SE" sz="1200" b="1" i="1" u="sng" strike="noStrike" kern="1200">
              <a:solidFill>
                <a:schemeClr val="tx1"/>
              </a:solidFill>
              <a:effectLst/>
              <a:latin typeface="+mn-lt"/>
              <a:ea typeface="+mn-ea"/>
              <a:cs typeface="+mn-cs"/>
            </a:endParaRPr>
          </a:p>
          <a:p>
            <a:pPr rtl="0"/>
            <a:r>
              <a:rPr lang="sv-SE" sz="1200" b="0" i="0" u="none" strike="noStrike" kern="1200">
                <a:solidFill>
                  <a:schemeClr val="tx1"/>
                </a:solidFill>
                <a:effectLst/>
                <a:latin typeface="+mn-lt"/>
                <a:ea typeface="+mn-ea"/>
                <a:cs typeface="+mn-cs"/>
              </a:rPr>
              <a:t>Hej och välkomna! </a:t>
            </a:r>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Vi kommer från </a:t>
            </a:r>
            <a:r>
              <a:rPr lang="sv-SE" sz="1200" b="0" i="0" u="none" strike="noStrike" kern="1200" err="1">
                <a:solidFill>
                  <a:schemeClr val="tx1"/>
                </a:solidFill>
                <a:effectLst/>
                <a:latin typeface="+mn-lt"/>
                <a:ea typeface="+mn-ea"/>
                <a:cs typeface="+mn-cs"/>
              </a:rPr>
              <a:t>Cybersecurity</a:t>
            </a:r>
            <a:r>
              <a:rPr lang="sv-SE" sz="1200" b="0" i="0" u="none" strike="noStrike" kern="1200">
                <a:solidFill>
                  <a:schemeClr val="tx1"/>
                </a:solidFill>
                <a:effectLst/>
                <a:latin typeface="+mn-lt"/>
                <a:ea typeface="+mn-ea"/>
                <a:cs typeface="+mn-cs"/>
              </a:rPr>
              <a:t> Academy och ska som ni kanske kan gissa *peka på tavlan* så ska vi prata om cybersäkerhet!</a:t>
            </a:r>
          </a:p>
          <a:p>
            <a:pPr rtl="0"/>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Men först så tänkte vi introducera oss själva…</a:t>
            </a:r>
            <a:br>
              <a:rPr lang="sv-SE"/>
            </a:br>
            <a:br>
              <a:rPr lang="sv-SE"/>
            </a:br>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sz="1200" b="1" i="0" u="none" strike="noStrike" kern="1200">
                <a:solidFill>
                  <a:schemeClr val="tx1"/>
                </a:solidFill>
                <a:effectLst/>
                <a:latin typeface="+mn-lt"/>
                <a:ea typeface="+mn-ea"/>
                <a:cs typeface="+mn-cs"/>
              </a:rPr>
              <a:t>Här berättar du lite om dig själv </a:t>
            </a:r>
            <a:endParaRPr lang="sv-SE" b="0">
              <a:effectLst/>
            </a:endParaRPr>
          </a:p>
          <a:p>
            <a:endParaRPr lang="sv-SE" b="0">
              <a:effectLst/>
            </a:endParaRPr>
          </a:p>
          <a:p>
            <a:pPr rtl="0"/>
            <a:r>
              <a:rPr lang="sv-SE" sz="1200" b="0" i="1" u="none" strike="noStrike" kern="1200">
                <a:solidFill>
                  <a:schemeClr val="tx1"/>
                </a:solidFill>
                <a:effectLst/>
                <a:latin typeface="+mn-lt"/>
                <a:ea typeface="+mn-ea"/>
                <a:cs typeface="+mn-cs"/>
              </a:rPr>
              <a:t>Här finns </a:t>
            </a:r>
            <a:r>
              <a:rPr lang="sv-SE" i="1"/>
              <a:t>tre</a:t>
            </a:r>
            <a:r>
              <a:rPr lang="sv-SE" sz="1200" b="0" i="1" u="none" strike="noStrike" kern="1200">
                <a:solidFill>
                  <a:schemeClr val="tx1"/>
                </a:solidFill>
                <a:effectLst/>
                <a:latin typeface="+mn-lt"/>
                <a:ea typeface="+mn-ea"/>
                <a:cs typeface="+mn-cs"/>
              </a:rPr>
              <a:t> versioner, om ni är två föreläsare: välj varsin eller duplicera den ni föredrar.</a:t>
            </a:r>
            <a:endParaRPr lang="sv-SE" b="0">
              <a:effectLst/>
            </a:endParaRPr>
          </a:p>
          <a:p>
            <a:endParaRPr lang="sv-SE" b="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i="1" u="sng" strike="noStrike" kern="1200">
                <a:solidFill>
                  <a:schemeClr val="tx1"/>
                </a:solidFill>
                <a:effectLst/>
                <a:latin typeface="+mn-lt"/>
                <a:ea typeface="+mn-ea"/>
                <a:cs typeface="+mn-cs"/>
              </a:rPr>
              <a:t>Exempel-manus:</a:t>
            </a:r>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 Något om dig som person, </a:t>
            </a:r>
            <a:r>
              <a:rPr lang="sv-SE" sz="1200" b="0" i="0" u="none" strike="noStrike" kern="1200" err="1">
                <a:solidFill>
                  <a:schemeClr val="tx1"/>
                </a:solidFill>
                <a:effectLst/>
                <a:latin typeface="+mn-lt"/>
                <a:ea typeface="+mn-ea"/>
                <a:cs typeface="+mn-cs"/>
              </a:rPr>
              <a:t>hobbies</a:t>
            </a:r>
            <a:r>
              <a:rPr lang="sv-SE" sz="1200" b="0" i="0" u="none" strike="noStrike" kern="1200">
                <a:solidFill>
                  <a:schemeClr val="tx1"/>
                </a:solidFill>
                <a:effectLst/>
                <a:latin typeface="+mn-lt"/>
                <a:ea typeface="+mn-ea"/>
                <a:cs typeface="+mn-cs"/>
              </a:rPr>
              <a:t>, intressen eller trivia om dig!</a:t>
            </a:r>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 Vart du arbetar, varför du började arbeta med det eller varför du gillar cybersäkerhet.</a:t>
            </a:r>
            <a:endParaRPr lang="sv-SE" b="0">
              <a:effectLst/>
            </a:endParaRPr>
          </a:p>
          <a:p>
            <a:pPr rtl="0"/>
            <a:r>
              <a:rPr lang="sv-SE" sz="1200" b="0" i="0" u="none" strike="noStrike" kern="1200">
                <a:solidFill>
                  <a:schemeClr val="tx1"/>
                </a:solidFill>
                <a:effectLst/>
                <a:latin typeface="+mn-lt"/>
                <a:ea typeface="+mn-ea"/>
                <a:cs typeface="+mn-cs"/>
              </a:rPr>
              <a:t>* Något som publiken relaterar till, vad du gjorde i deras ålder, vad du ville bli i deras ålder eller liknande.</a:t>
            </a:r>
            <a:endParaRPr lang="sv-SE" b="0">
              <a:effectLst/>
            </a:endParaRPr>
          </a:p>
          <a:p>
            <a:br>
              <a:rPr lang="sv-SE"/>
            </a:br>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sv-SE" b="1">
                <a:solidFill>
                  <a:srgbClr val="444444"/>
                </a:solidFill>
                <a:highlight>
                  <a:srgbClr val="EDEBE9"/>
                </a:highlight>
              </a:rPr>
              <a:t>[Genomförande och förslag på talmanus] </a:t>
            </a:r>
            <a:endParaRPr/>
          </a:p>
          <a:p>
            <a:pPr marL="0" lvl="0" indent="0" algn="l" rtl="0">
              <a:lnSpc>
                <a:spcPct val="115000"/>
              </a:lnSpc>
              <a:spcBef>
                <a:spcPts val="0"/>
              </a:spcBef>
              <a:spcAft>
                <a:spcPts val="0"/>
              </a:spcAft>
              <a:buClr>
                <a:schemeClr val="dk1"/>
              </a:buClr>
              <a:buSzPts val="1100"/>
              <a:buFont typeface="Arial"/>
              <a:buNone/>
            </a:pPr>
            <a:endParaRPr>
              <a:solidFill>
                <a:srgbClr val="444444"/>
              </a:solidFill>
              <a:highlight>
                <a:srgbClr val="EDEBE9"/>
              </a:highlight>
            </a:endParaRPr>
          </a:p>
          <a:p>
            <a:pPr marL="0" lvl="0" indent="0" algn="l" rtl="0">
              <a:lnSpc>
                <a:spcPct val="115000"/>
              </a:lnSpc>
              <a:spcBef>
                <a:spcPts val="0"/>
              </a:spcBef>
              <a:spcAft>
                <a:spcPts val="0"/>
              </a:spcAft>
              <a:buClr>
                <a:schemeClr val="dk1"/>
              </a:buClr>
              <a:buSzPts val="1100"/>
              <a:buFont typeface="Arial"/>
              <a:buNone/>
            </a:pPr>
            <a:r>
              <a:rPr lang="sv-SE">
                <a:solidFill>
                  <a:srgbClr val="444444"/>
                </a:solidFill>
                <a:highlight>
                  <a:srgbClr val="EDEBE9"/>
                </a:highlight>
              </a:rPr>
              <a:t>Först ska jag visa vad vi ska prata om idag. </a:t>
            </a:r>
            <a:endParaRPr/>
          </a:p>
          <a:p>
            <a:pPr marL="0" lvl="0" indent="0" algn="l" rtl="0">
              <a:lnSpc>
                <a:spcPct val="115000"/>
              </a:lnSpc>
              <a:spcBef>
                <a:spcPts val="0"/>
              </a:spcBef>
              <a:spcAft>
                <a:spcPts val="0"/>
              </a:spcAft>
              <a:buClr>
                <a:schemeClr val="dk1"/>
              </a:buClr>
              <a:buSzPts val="1100"/>
              <a:buFont typeface="Calibri"/>
              <a:buNone/>
            </a:pPr>
            <a:r>
              <a:rPr lang="sv-SE" b="0">
                <a:solidFill>
                  <a:srgbClr val="444444"/>
                </a:solidFill>
                <a:highlight>
                  <a:srgbClr val="EDEBE9"/>
                </a:highlight>
              </a:rPr>
              <a:t>- </a:t>
            </a:r>
            <a:r>
              <a:rPr lang="sv-SE" b="1">
                <a:solidFill>
                  <a:srgbClr val="444444"/>
                </a:solidFill>
                <a:highlight>
                  <a:srgbClr val="EDEBE9"/>
                </a:highlight>
              </a:rPr>
              <a:t>[Klicka] </a:t>
            </a:r>
            <a:r>
              <a:rPr lang="sv-SE" b="0">
                <a:solidFill>
                  <a:srgbClr val="444444"/>
                </a:solidFill>
                <a:highlight>
                  <a:srgbClr val="EDEBE9"/>
                </a:highlight>
              </a:rPr>
              <a:t>Först kommer vi att prata lite kort om vad cybersäkerhet faktiskt innebär</a:t>
            </a:r>
            <a:endParaRPr/>
          </a:p>
          <a:p>
            <a:pPr marL="171450" lvl="0" indent="-171450" algn="l" rtl="0">
              <a:lnSpc>
                <a:spcPct val="115000"/>
              </a:lnSpc>
              <a:spcBef>
                <a:spcPts val="0"/>
              </a:spcBef>
              <a:spcAft>
                <a:spcPts val="0"/>
              </a:spcAft>
              <a:buClr>
                <a:schemeClr val="dk1"/>
              </a:buClr>
              <a:buSzPts val="1100"/>
              <a:buFont typeface="Calibri"/>
              <a:buChar char="-"/>
            </a:pPr>
            <a:r>
              <a:rPr lang="sv-SE" b="0">
                <a:solidFill>
                  <a:srgbClr val="444444"/>
                </a:solidFill>
                <a:highlight>
                  <a:srgbClr val="EDEBE9"/>
                </a:highlight>
              </a:rPr>
              <a:t>[</a:t>
            </a:r>
            <a:r>
              <a:rPr lang="sv-SE" b="1">
                <a:solidFill>
                  <a:srgbClr val="444444"/>
                </a:solidFill>
                <a:highlight>
                  <a:srgbClr val="EDEBE9"/>
                </a:highlight>
              </a:rPr>
              <a:t>Klicka] </a:t>
            </a:r>
            <a:r>
              <a:rPr lang="sv-SE" b="0">
                <a:solidFill>
                  <a:srgbClr val="444444"/>
                </a:solidFill>
                <a:highlight>
                  <a:srgbClr val="EDEBE9"/>
                </a:highlight>
              </a:rPr>
              <a:t>sedan om digitala spår, det vill säga vilka spår eller information man lämnar efter sig på internet. ​</a:t>
            </a:r>
            <a:endParaRPr/>
          </a:p>
          <a:p>
            <a:pPr marL="171450" lvl="0" indent="-171450" algn="l" rtl="0">
              <a:lnSpc>
                <a:spcPct val="115000"/>
              </a:lnSpc>
              <a:spcBef>
                <a:spcPts val="0"/>
              </a:spcBef>
              <a:spcAft>
                <a:spcPts val="0"/>
              </a:spcAft>
              <a:buClr>
                <a:schemeClr val="dk1"/>
              </a:buClr>
              <a:buSzPts val="1100"/>
              <a:buFont typeface="Calibri"/>
              <a:buChar char="-"/>
            </a:pPr>
            <a:r>
              <a:rPr lang="sv-SE" b="0">
                <a:solidFill>
                  <a:srgbClr val="444444"/>
                </a:solidFill>
                <a:highlight>
                  <a:srgbClr val="EDEBE9"/>
                </a:highlight>
              </a:rPr>
              <a:t>[Klicka] sedan komer vi prata lite om scams och bedrägerier och varför någon skulle vilja lura dig</a:t>
            </a:r>
            <a:endParaRPr b="0">
              <a:solidFill>
                <a:srgbClr val="444444"/>
              </a:solidFill>
              <a:highlight>
                <a:srgbClr val="EDEBE9"/>
              </a:highlight>
            </a:endParaRPr>
          </a:p>
          <a:p>
            <a:pPr marL="0" lvl="0" indent="0" algn="l" rtl="0">
              <a:lnSpc>
                <a:spcPct val="115000"/>
              </a:lnSpc>
              <a:spcBef>
                <a:spcPts val="0"/>
              </a:spcBef>
              <a:spcAft>
                <a:spcPts val="0"/>
              </a:spcAft>
              <a:buClr>
                <a:schemeClr val="dk1"/>
              </a:buClr>
              <a:buSzPts val="1100"/>
              <a:buFont typeface="Arial"/>
              <a:buNone/>
            </a:pPr>
            <a:r>
              <a:rPr lang="sv-SE" b="0">
                <a:solidFill>
                  <a:srgbClr val="444444"/>
                </a:solidFill>
                <a:highlight>
                  <a:srgbClr val="EDEBE9"/>
                </a:highlight>
              </a:rPr>
              <a:t>- </a:t>
            </a:r>
            <a:r>
              <a:rPr lang="sv-SE" b="1">
                <a:solidFill>
                  <a:srgbClr val="444444"/>
                </a:solidFill>
                <a:highlight>
                  <a:srgbClr val="EDEBE9"/>
                </a:highlight>
              </a:rPr>
              <a:t>[Klicka] </a:t>
            </a:r>
            <a:r>
              <a:rPr lang="sv-SE" b="0">
                <a:solidFill>
                  <a:srgbClr val="444444"/>
                </a:solidFill>
                <a:highlight>
                  <a:srgbClr val="EDEBE9"/>
                </a:highlight>
              </a:rPr>
              <a:t>Sen kommer vi att prata om vad ett lösenord är för något egentligen och hur man gör för att skapa ett riktigt bra och starkt lösenord. ​</a:t>
            </a:r>
            <a:endParaRPr b="0">
              <a:solidFill>
                <a:srgbClr val="444444"/>
              </a:solidFill>
              <a:highlight>
                <a:srgbClr val="EDEBE9"/>
              </a:highlight>
            </a:endParaRPr>
          </a:p>
          <a:p>
            <a:pPr marL="171450" lvl="0" indent="-171450" algn="l" rtl="0">
              <a:lnSpc>
                <a:spcPct val="115000"/>
              </a:lnSpc>
              <a:spcBef>
                <a:spcPts val="0"/>
              </a:spcBef>
              <a:spcAft>
                <a:spcPts val="0"/>
              </a:spcAft>
              <a:buClr>
                <a:schemeClr val="dk1"/>
              </a:buClr>
              <a:buSzPts val="1100"/>
              <a:buFont typeface="Calibri"/>
              <a:buChar char="-"/>
            </a:pPr>
            <a:r>
              <a:rPr lang="sv-SE" b="1">
                <a:solidFill>
                  <a:srgbClr val="444444"/>
                </a:solidFill>
                <a:highlight>
                  <a:srgbClr val="EDEBE9"/>
                </a:highlight>
              </a:rPr>
              <a:t>[Klicka]</a:t>
            </a:r>
            <a:r>
              <a:rPr lang="sv-SE">
                <a:solidFill>
                  <a:srgbClr val="444444"/>
                </a:solidFill>
                <a:highlight>
                  <a:srgbClr val="EDEBE9"/>
                </a:highlight>
              </a:rPr>
              <a:t>Och i slutet kommer vi att sammanfatta vad vi har lärt oss</a:t>
            </a:r>
            <a:endParaRPr/>
          </a:p>
          <a:p>
            <a:pPr marL="171450" lvl="0" indent="-101600" algn="l" rtl="0">
              <a:lnSpc>
                <a:spcPct val="115000"/>
              </a:lnSpc>
              <a:spcBef>
                <a:spcPts val="0"/>
              </a:spcBef>
              <a:spcAft>
                <a:spcPts val="0"/>
              </a:spcAft>
              <a:buClr>
                <a:schemeClr val="dk1"/>
              </a:buClr>
              <a:buSzPts val="1100"/>
              <a:buFont typeface="Calibri"/>
              <a:buNone/>
            </a:pPr>
            <a:endParaRPr>
              <a:solidFill>
                <a:srgbClr val="444444"/>
              </a:solidFill>
              <a:highlight>
                <a:srgbClr val="EDEBE9"/>
              </a:highlight>
            </a:endParaRPr>
          </a:p>
          <a:p>
            <a:pPr marL="171450" lvl="0" indent="-171450" algn="l" rtl="0">
              <a:lnSpc>
                <a:spcPct val="115000"/>
              </a:lnSpc>
              <a:spcBef>
                <a:spcPts val="0"/>
              </a:spcBef>
              <a:spcAft>
                <a:spcPts val="0"/>
              </a:spcAft>
              <a:buClr>
                <a:schemeClr val="dk1"/>
              </a:buClr>
              <a:buSzPts val="1100"/>
              <a:buFont typeface="Calibri"/>
              <a:buChar char="-"/>
            </a:pPr>
            <a:r>
              <a:rPr lang="sv-SE">
                <a:solidFill>
                  <a:srgbClr val="444444"/>
                </a:solidFill>
                <a:highlight>
                  <a:srgbClr val="EDEBE9"/>
                </a:highlight>
              </a:rPr>
              <a:t>Låter det bra? Då kör vi!</a:t>
            </a:r>
            <a:endParaRPr/>
          </a:p>
        </p:txBody>
      </p:sp>
      <p:sp>
        <p:nvSpPr>
          <p:cNvPr id="135" name="Google Shape;13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sz="1200" b="1" i="0" u="none" strike="noStrike" kern="1200">
                <a:solidFill>
                  <a:schemeClr val="tx1"/>
                </a:solidFill>
                <a:effectLst/>
                <a:latin typeface="+mn-lt"/>
                <a:ea typeface="+mn-ea"/>
                <a:cs typeface="+mn-cs"/>
              </a:rPr>
              <a:t>Introducera första ‘kapitlet’</a:t>
            </a:r>
            <a:br>
              <a:rPr lang="sv-SE" sz="1200" b="1" i="0" u="none" strike="noStrike" kern="1200">
                <a:solidFill>
                  <a:schemeClr val="tx1"/>
                </a:solidFill>
                <a:effectLst/>
                <a:latin typeface="+mn-lt"/>
                <a:ea typeface="+mn-ea"/>
                <a:cs typeface="+mn-cs"/>
              </a:rPr>
            </a:br>
            <a:br>
              <a:rPr lang="sv-SE" sz="1200" b="1" i="0" u="none" strike="noStrike" kern="1200">
                <a:solidFill>
                  <a:schemeClr val="tx1"/>
                </a:solidFill>
                <a:effectLst/>
                <a:latin typeface="+mn-lt"/>
                <a:ea typeface="+mn-ea"/>
                <a:cs typeface="+mn-cs"/>
              </a:rPr>
            </a:br>
            <a:r>
              <a:rPr lang="sv-SE" sz="1200" b="0" i="1" u="none" strike="noStrike" kern="1200">
                <a:solidFill>
                  <a:schemeClr val="tx1"/>
                </a:solidFill>
                <a:effectLst/>
                <a:latin typeface="+mn-lt"/>
                <a:ea typeface="+mn-ea"/>
                <a:cs typeface="+mn-cs"/>
              </a:rPr>
              <a:t>-&gt; Tips: fråga eleverna om någon har hört talas om cybersäkerhet innan.</a:t>
            </a:r>
            <a:br>
              <a:rPr lang="sv-SE" sz="1200" b="0" i="1" u="none" strike="noStrike" kern="1200">
                <a:solidFill>
                  <a:schemeClr val="tx1"/>
                </a:solidFill>
                <a:effectLst/>
                <a:latin typeface="+mn-lt"/>
                <a:ea typeface="+mn-ea"/>
                <a:cs typeface="+mn-cs"/>
              </a:rPr>
            </a:br>
            <a:br>
              <a:rPr lang="sv-SE" sz="1200" b="1" i="1" u="none" strike="noStrike" kern="1200">
                <a:solidFill>
                  <a:schemeClr val="tx1"/>
                </a:solidFill>
                <a:effectLst/>
                <a:latin typeface="+mn-lt"/>
                <a:ea typeface="+mn-ea"/>
                <a:cs typeface="+mn-cs"/>
              </a:rPr>
            </a:br>
            <a:r>
              <a:rPr lang="sv-SE" sz="1200" b="1" i="1" u="sng" strike="noStrike" kern="1200">
                <a:solidFill>
                  <a:schemeClr val="tx1"/>
                </a:solidFill>
                <a:effectLst/>
                <a:latin typeface="+mn-lt"/>
                <a:ea typeface="+mn-ea"/>
                <a:cs typeface="+mn-cs"/>
              </a:rPr>
              <a:t>Exempel-manus:</a:t>
            </a:r>
          </a:p>
          <a:p>
            <a:endParaRPr lang="sv-SE" b="0">
              <a:effectLst/>
            </a:endParaRPr>
          </a:p>
          <a:p>
            <a:pPr rtl="0"/>
            <a:r>
              <a:rPr lang="sv-SE" sz="1200" b="0" i="0" u="none" strike="noStrike" kern="1200">
                <a:solidFill>
                  <a:schemeClr val="tx1"/>
                </a:solidFill>
                <a:effectLst/>
                <a:latin typeface="+mn-lt"/>
                <a:ea typeface="+mn-ea"/>
                <a:cs typeface="+mn-cs"/>
              </a:rPr>
              <a:t>Det viktigaste först, är det någon som vet vad cybersäkerhet faktiskt är? </a:t>
            </a:r>
            <a:br>
              <a:rPr lang="sv-SE" sz="1200" b="0" i="0" u="none" strike="noStrike" kern="1200">
                <a:solidFill>
                  <a:schemeClr val="tx1"/>
                </a:solidFill>
                <a:effectLst/>
                <a:latin typeface="+mn-lt"/>
                <a:ea typeface="+mn-ea"/>
                <a:cs typeface="+mn-cs"/>
              </a:rPr>
            </a:br>
            <a:endParaRPr lang="sv-SE" b="0">
              <a:effectLst/>
            </a:endParaRPr>
          </a:p>
          <a:p>
            <a:pPr rtl="0"/>
            <a:r>
              <a:rPr lang="sv-SE" sz="1200" b="0" i="0" u="none" strike="noStrike" kern="1200">
                <a:solidFill>
                  <a:schemeClr val="tx1"/>
                </a:solidFill>
                <a:effectLst/>
                <a:latin typeface="+mn-lt"/>
                <a:ea typeface="+mn-ea"/>
                <a:cs typeface="+mn-cs"/>
              </a:rPr>
              <a:t>Nu ska jag visa er glasklart så att ni kan bli experter!</a:t>
            </a:r>
            <a:endParaRPr lang="sv-SE" b="0">
              <a:effectLs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sz="1200" b="1" i="0" u="none" strike="noStrike" kern="1200">
                <a:solidFill>
                  <a:schemeClr val="tx1"/>
                </a:solidFill>
                <a:effectLst/>
                <a:latin typeface="+mn-lt"/>
                <a:ea typeface="+mn-ea"/>
                <a:cs typeface="+mn-cs"/>
              </a:rPr>
              <a:t>Förklara först vad säkerhet är</a:t>
            </a:r>
            <a:br>
              <a:rPr lang="sv-SE" sz="1200" b="1" i="0" u="none" strike="noStrike" kern="1200">
                <a:solidFill>
                  <a:schemeClr val="tx1"/>
                </a:solidFill>
                <a:effectLst/>
                <a:latin typeface="+mn-lt"/>
                <a:ea typeface="+mn-ea"/>
                <a:cs typeface="+mn-cs"/>
              </a:rPr>
            </a:br>
            <a:br>
              <a:rPr lang="sv-SE" sz="1200" b="1" i="0" u="none" strike="noStrike" kern="1200">
                <a:solidFill>
                  <a:schemeClr val="tx1"/>
                </a:solidFill>
                <a:effectLst/>
                <a:latin typeface="+mn-lt"/>
                <a:ea typeface="+mn-ea"/>
                <a:cs typeface="+mn-cs"/>
              </a:rPr>
            </a:br>
            <a:r>
              <a:rPr lang="sv-SE" sz="1200" b="0" i="1" u="none" strike="noStrike" kern="1200">
                <a:solidFill>
                  <a:schemeClr val="tx1"/>
                </a:solidFill>
                <a:effectLst/>
                <a:latin typeface="+mn-lt"/>
                <a:ea typeface="+mn-ea"/>
                <a:cs typeface="+mn-cs"/>
              </a:rPr>
              <a:t>-&gt; Tips: Visa att det finns överallt för att sedan visa att cybersäkerhet finns överallt!</a:t>
            </a:r>
            <a:br>
              <a:rPr lang="sv-SE" sz="1200" b="0" i="1" u="none" strike="noStrike" kern="1200">
                <a:solidFill>
                  <a:schemeClr val="tx1"/>
                </a:solidFill>
                <a:effectLst/>
                <a:latin typeface="+mn-lt"/>
                <a:ea typeface="+mn-ea"/>
                <a:cs typeface="+mn-cs"/>
              </a:rPr>
            </a:br>
            <a:br>
              <a:rPr lang="sv-SE" sz="1200" b="1" i="1" u="none" strike="noStrike" kern="1200">
                <a:solidFill>
                  <a:schemeClr val="tx1"/>
                </a:solidFill>
                <a:effectLst/>
                <a:latin typeface="+mn-lt"/>
                <a:ea typeface="+mn-ea"/>
                <a:cs typeface="+mn-cs"/>
              </a:rPr>
            </a:br>
            <a:r>
              <a:rPr lang="sv-SE" sz="1200" b="1" i="1" u="sng" strike="noStrike" kern="1200">
                <a:solidFill>
                  <a:schemeClr val="tx1"/>
                </a:solidFill>
                <a:effectLst/>
                <a:latin typeface="+mn-lt"/>
                <a:ea typeface="+mn-ea"/>
                <a:cs typeface="+mn-cs"/>
              </a:rPr>
              <a:t>Exempel-manus:</a:t>
            </a:r>
          </a:p>
          <a:p>
            <a:endParaRPr lang="sv-SE" b="0">
              <a:effectLst/>
            </a:endParaRPr>
          </a:p>
          <a:p>
            <a:pPr rtl="0"/>
            <a:r>
              <a:rPr lang="sv-SE" sz="1200" b="0" i="0" u="none" strike="noStrike" kern="1200">
                <a:solidFill>
                  <a:schemeClr val="tx1"/>
                </a:solidFill>
                <a:effectLst/>
                <a:latin typeface="+mn-lt"/>
                <a:ea typeface="+mn-ea"/>
                <a:cs typeface="+mn-cs"/>
              </a:rPr>
              <a:t>Så vad är säkerhet? </a:t>
            </a:r>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Jo, det är ju allt man gör för att undvika fara eller för sin egen säkerhet.</a:t>
            </a:r>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Som att:</a:t>
            </a:r>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-&gt; Låsa dörren innan man åker hemifrån.</a:t>
            </a:r>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-&gt; Cykla med cykelhjälm</a:t>
            </a:r>
            <a:endParaRPr lang="sv-SE" b="0">
              <a:effectLst/>
            </a:endParaRPr>
          </a:p>
          <a:p>
            <a:pPr rtl="0"/>
            <a:r>
              <a:rPr lang="sv-SE" sz="1200" b="0" i="0" u="none" strike="noStrike" kern="1200">
                <a:solidFill>
                  <a:schemeClr val="tx1"/>
                </a:solidFill>
                <a:effectLst/>
                <a:latin typeface="+mn-lt"/>
                <a:ea typeface="+mn-ea"/>
                <a:cs typeface="+mn-cs"/>
              </a:rPr>
              <a:t>-&gt; Kolla om det kommer bilar innan man går över gatan</a:t>
            </a:r>
            <a:endParaRPr lang="sv-SE" b="0">
              <a:effectLst/>
            </a:endParaRPr>
          </a:p>
          <a:p>
            <a:pPr rtl="0"/>
            <a:r>
              <a:rPr lang="sv-SE" sz="1200" b="0" i="0" u="none" strike="noStrike" kern="1200">
                <a:solidFill>
                  <a:schemeClr val="tx1"/>
                </a:solidFill>
                <a:effectLst/>
                <a:latin typeface="+mn-lt"/>
                <a:ea typeface="+mn-ea"/>
                <a:cs typeface="+mn-cs"/>
              </a:rPr>
              <a:t>Listan är lång!</a:t>
            </a:r>
            <a:endParaRPr lang="sv-SE" b="0">
              <a:effectLst/>
            </a:endParaRPr>
          </a:p>
          <a:p>
            <a:endParaRPr lang="sv-SE" b="0">
              <a:effectLst/>
            </a:endParaRPr>
          </a:p>
          <a:p>
            <a:r>
              <a:rPr lang="sv-SE" b="0">
                <a:effectLst/>
              </a:rPr>
              <a:t>Och nu när ni förstår vad säkerhet är så är det perfekt att förklara att…</a:t>
            </a:r>
            <a:br>
              <a:rPr lang="sv-SE" b="0">
                <a:effectLst/>
              </a:rPr>
            </a:br>
            <a:br>
              <a:rPr lang="sv-SE" b="0">
                <a:effectLst/>
              </a:rPr>
            </a:br>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sz="1200" b="1" i="0" u="none" strike="noStrike" kern="1200">
                <a:solidFill>
                  <a:schemeClr val="tx1"/>
                </a:solidFill>
                <a:effectLst/>
                <a:latin typeface="+mn-lt"/>
                <a:ea typeface="+mn-ea"/>
                <a:cs typeface="+mn-cs"/>
              </a:rPr>
              <a:t>Förklara skillnaden mellan cybersäkerhet och säkerhet</a:t>
            </a:r>
            <a:br>
              <a:rPr lang="sv-SE" sz="1200" b="1" i="0" u="none" strike="noStrike" kern="1200">
                <a:solidFill>
                  <a:schemeClr val="tx1"/>
                </a:solidFill>
                <a:effectLst/>
                <a:latin typeface="+mn-lt"/>
                <a:ea typeface="+mn-ea"/>
                <a:cs typeface="+mn-cs"/>
              </a:rPr>
            </a:br>
            <a:br>
              <a:rPr lang="sv-SE" sz="1200" b="1" i="0" u="none" strike="noStrike" kern="1200">
                <a:solidFill>
                  <a:schemeClr val="tx1"/>
                </a:solidFill>
                <a:effectLst/>
                <a:latin typeface="+mn-lt"/>
                <a:ea typeface="+mn-ea"/>
                <a:cs typeface="+mn-cs"/>
              </a:rPr>
            </a:br>
            <a:r>
              <a:rPr lang="sv-SE" sz="1200" b="0" i="1" u="none" strike="noStrike" kern="1200">
                <a:solidFill>
                  <a:schemeClr val="tx1"/>
                </a:solidFill>
                <a:effectLst/>
                <a:latin typeface="+mn-lt"/>
                <a:ea typeface="+mn-ea"/>
                <a:cs typeface="+mn-cs"/>
              </a:rPr>
              <a:t>-&gt; Tips: Visa att cybersäkerhet finns överallt!</a:t>
            </a:r>
            <a:br>
              <a:rPr lang="sv-SE" sz="1200" b="0" i="1" u="none" strike="noStrike" kern="1200">
                <a:solidFill>
                  <a:schemeClr val="tx1"/>
                </a:solidFill>
                <a:effectLst/>
                <a:latin typeface="+mn-lt"/>
                <a:ea typeface="+mn-ea"/>
                <a:cs typeface="+mn-cs"/>
              </a:rPr>
            </a:br>
            <a:br>
              <a:rPr lang="sv-SE" sz="1200" b="1" i="1" u="none" strike="noStrike" kern="1200">
                <a:solidFill>
                  <a:schemeClr val="tx1"/>
                </a:solidFill>
                <a:effectLst/>
                <a:latin typeface="+mn-lt"/>
                <a:ea typeface="+mn-ea"/>
                <a:cs typeface="+mn-cs"/>
              </a:rPr>
            </a:br>
            <a:r>
              <a:rPr lang="sv-SE" sz="1200" b="1" i="1" u="sng" strike="noStrike" kern="1200">
                <a:solidFill>
                  <a:schemeClr val="tx1"/>
                </a:solidFill>
                <a:effectLst/>
                <a:latin typeface="+mn-lt"/>
                <a:ea typeface="+mn-ea"/>
                <a:cs typeface="+mn-cs"/>
              </a:rPr>
              <a:t>Exempel-manus:</a:t>
            </a:r>
          </a:p>
          <a:p>
            <a:endParaRPr lang="sv-SE" b="0">
              <a:effectLst/>
            </a:endParaRPr>
          </a:p>
          <a:p>
            <a:pPr rtl="0"/>
            <a:r>
              <a:rPr lang="sv-SE" i="1"/>
              <a:t>Cybersäkerhet</a:t>
            </a:r>
            <a:r>
              <a:rPr lang="sv-SE"/>
              <a:t> är samma sak fast i den </a:t>
            </a:r>
            <a:r>
              <a:rPr lang="sv-SE" b="0"/>
              <a:t>digitala världen.</a:t>
            </a:r>
            <a:br>
              <a:rPr lang="sv-SE"/>
            </a:br>
            <a:r>
              <a:rPr lang="sv-SE"/>
              <a:t>Alltså när vi använder mobilen, surfplattan, spelkonsolen eller datorn.</a:t>
            </a:r>
          </a:p>
          <a:p>
            <a:pPr rtl="0"/>
            <a:br>
              <a:rPr lang="sv-SE" sz="1200" b="0" i="0" u="none" strike="noStrike" kern="1200">
                <a:solidFill>
                  <a:schemeClr val="tx1"/>
                </a:solidFill>
                <a:effectLst/>
                <a:latin typeface="+mn-lt"/>
                <a:ea typeface="+mn-ea"/>
                <a:cs typeface="+mn-cs"/>
              </a:rPr>
            </a:br>
            <a:r>
              <a:rPr lang="sv-SE"/>
              <a:t>Så cybersäkerhet betyder att vi håller oss trygga </a:t>
            </a:r>
            <a:r>
              <a:rPr lang="sv-SE" b="0"/>
              <a:t>online</a:t>
            </a:r>
            <a:r>
              <a:rPr lang="sv-SE"/>
              <a:t>, till exempel genom att:</a:t>
            </a:r>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-&gt; Använda ett bra lösenord</a:t>
            </a:r>
            <a:endParaRPr lang="sv-SE" b="0">
              <a:effectLst/>
            </a:endParaRPr>
          </a:p>
          <a:p>
            <a:pPr rtl="0"/>
            <a:r>
              <a:rPr lang="sv-SE" sz="1200" b="0" i="0" u="none" strike="noStrike" kern="1200">
                <a:solidFill>
                  <a:schemeClr val="tx1"/>
                </a:solidFill>
                <a:effectLst/>
                <a:latin typeface="+mn-lt"/>
                <a:ea typeface="+mn-ea"/>
                <a:cs typeface="+mn-cs"/>
              </a:rPr>
              <a:t>-&gt; Inte klicka på saker som ser konstiga ut.</a:t>
            </a:r>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-&gt; Inte skicka information till personer man inte känner.</a:t>
            </a:r>
          </a:p>
          <a:p>
            <a:pPr rtl="0"/>
            <a:endParaRPr lang="sv-SE" sz="1200" b="0" i="0" u="none" strike="noStrike" kern="1200">
              <a:solidFill>
                <a:schemeClr val="tx1"/>
              </a:solidFill>
              <a:effectLst/>
              <a:latin typeface="+mn-lt"/>
              <a:ea typeface="+mn-ea"/>
              <a:cs typeface="+mn-cs"/>
            </a:endParaRPr>
          </a:p>
          <a:p>
            <a:pPr rtl="0"/>
            <a:endParaRPr lang="sv-SE" sz="1200" b="0" i="0" u="none" strike="noStrike" kern="1200">
              <a:solidFill>
                <a:schemeClr val="tx1"/>
              </a:solidFill>
              <a:effectLst/>
              <a:latin typeface="+mn-lt"/>
              <a:ea typeface="+mn-ea"/>
              <a:cs typeface="+mn-cs"/>
            </a:endParaRPr>
          </a:p>
          <a:p>
            <a:pPr rtl="0"/>
            <a:endParaRPr lang="sv-SE" sz="1200" b="0" i="0" u="none" strike="noStrike" kern="1200">
              <a:solidFill>
                <a:schemeClr val="tx1"/>
              </a:solidFill>
              <a:effectLst/>
              <a:latin typeface="+mn-lt"/>
              <a:ea typeface="+mn-ea"/>
              <a:cs typeface="+mn-cs"/>
            </a:endParaRPr>
          </a:p>
          <a:p>
            <a:pPr rtl="0"/>
            <a:r>
              <a:rPr lang="sv-SE" sz="1200" b="0" i="1" u="none" strike="noStrike" kern="1200">
                <a:solidFill>
                  <a:schemeClr val="tx1"/>
                </a:solidFill>
                <a:effectLst/>
                <a:latin typeface="+mn-lt"/>
                <a:ea typeface="+mn-ea"/>
                <a:cs typeface="+mn-cs"/>
              </a:rPr>
              <a:t>(bonusinfo)</a:t>
            </a:r>
          </a:p>
          <a:p>
            <a:pPr rtl="0"/>
            <a:r>
              <a:rPr lang="sv-SE"/>
              <a:t>”Cyber” kommer från ordet </a:t>
            </a:r>
            <a:r>
              <a:rPr lang="sv-SE" i="1"/>
              <a:t>cybernetik</a:t>
            </a:r>
            <a:r>
              <a:rPr lang="sv-SE"/>
              <a:t>, som betyder ”att styra”,</a:t>
            </a:r>
            <a:br>
              <a:rPr lang="sv-SE"/>
            </a:br>
            <a:r>
              <a:rPr lang="sv-SE"/>
              <a:t>och används idag om allt som har med datorer, nätverk och digitala miljöer att göra.</a:t>
            </a:r>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endParaRPr lang="sv-SE" b="0">
              <a:effectLst/>
            </a:endParaRPr>
          </a:p>
          <a:p>
            <a:br>
              <a:rPr lang="sv-SE" b="0">
                <a:effectLst/>
              </a:rPr>
            </a:br>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rtl="0">
              <a:lnSpc>
                <a:spcPct val="100000"/>
              </a:lnSpc>
              <a:spcBef>
                <a:spcPts val="0"/>
              </a:spcBef>
              <a:spcAft>
                <a:spcPts val="0"/>
              </a:spcAft>
              <a:buClr>
                <a:schemeClr val="dk1"/>
              </a:buClr>
              <a:buSzPts val="1200"/>
              <a:buFont typeface="Arial"/>
              <a:buNone/>
            </a:pPr>
            <a:br>
              <a:rPr lang="sv-SE" dirty="0"/>
            </a:br>
            <a:r>
              <a:rPr lang="sv-SE" b="1" dirty="0"/>
              <a:t>[Förslag på </a:t>
            </a:r>
            <a:r>
              <a:rPr lang="sv-SE" b="1" dirty="0" err="1"/>
              <a:t>talmanus</a:t>
            </a:r>
            <a:r>
              <a:rPr lang="sv-SE" b="1" dirty="0"/>
              <a:t>] </a:t>
            </a:r>
            <a:endParaRPr lang="sv-SE" dirty="0"/>
          </a:p>
          <a:p>
            <a:pPr marL="0" marR="0" lvl="0" indent="0" algn="l" rtl="0">
              <a:lnSpc>
                <a:spcPct val="100000"/>
              </a:lnSpc>
              <a:spcBef>
                <a:spcPts val="0"/>
              </a:spcBef>
              <a:spcAft>
                <a:spcPts val="0"/>
              </a:spcAft>
              <a:buClr>
                <a:schemeClr val="dk1"/>
              </a:buClr>
              <a:buSzPts val="1200"/>
              <a:buFont typeface="Arial"/>
              <a:buNone/>
            </a:pPr>
            <a:endParaRPr lang="sv-SE" sz="1200" dirty="0"/>
          </a:p>
          <a:p>
            <a:pPr marL="0" marR="0" lvl="0" indent="0" algn="l" rtl="0">
              <a:lnSpc>
                <a:spcPct val="100000"/>
              </a:lnSpc>
              <a:spcBef>
                <a:spcPts val="0"/>
              </a:spcBef>
              <a:spcAft>
                <a:spcPts val="0"/>
              </a:spcAft>
              <a:buClr>
                <a:schemeClr val="dk1"/>
              </a:buClr>
              <a:buSzPts val="1200"/>
              <a:buFont typeface="Arial"/>
              <a:buNone/>
            </a:pPr>
            <a:r>
              <a:rPr lang="sv-SE" sz="1200" dirty="0"/>
              <a:t>När du använder din telefon eller surfar på nätet så lämnar du spår efter dig. </a:t>
            </a:r>
            <a:endParaRPr lang="sv-SE" dirty="0"/>
          </a:p>
          <a:p>
            <a:pPr marL="0" marR="0" lvl="0" indent="0" algn="l" rtl="0">
              <a:lnSpc>
                <a:spcPct val="100000"/>
              </a:lnSpc>
              <a:spcBef>
                <a:spcPts val="0"/>
              </a:spcBef>
              <a:spcAft>
                <a:spcPts val="0"/>
              </a:spcAft>
              <a:buClr>
                <a:schemeClr val="dk1"/>
              </a:buClr>
              <a:buSzPts val="1200"/>
              <a:buFont typeface="Arial"/>
              <a:buNone/>
            </a:pPr>
            <a:endParaRPr lang="sv-SE" dirty="0"/>
          </a:p>
          <a:p>
            <a:pPr marL="171450" marR="0" lvl="0" indent="-171450" algn="l" rtl="0">
              <a:lnSpc>
                <a:spcPct val="100000"/>
              </a:lnSpc>
              <a:spcBef>
                <a:spcPts val="0"/>
              </a:spcBef>
              <a:spcAft>
                <a:spcPts val="0"/>
              </a:spcAft>
              <a:buClr>
                <a:schemeClr val="dk1"/>
              </a:buClr>
              <a:buSzPts val="1200"/>
              <a:buFont typeface="Arial"/>
              <a:buChar char="•"/>
            </a:pPr>
            <a:r>
              <a:rPr lang="sv-SE" sz="1200" dirty="0"/>
              <a:t>Vissa spår är du medveten om att du lämnar, till exempel om du lägger upp en bild på </a:t>
            </a:r>
            <a:r>
              <a:rPr lang="sv-SE" sz="1200" dirty="0" err="1"/>
              <a:t>Instagram</a:t>
            </a:r>
            <a:r>
              <a:rPr lang="sv-SE" sz="1200" dirty="0"/>
              <a:t>. </a:t>
            </a:r>
            <a:endParaRPr lang="sv-SE" dirty="0"/>
          </a:p>
          <a:p>
            <a:pPr marL="171450" marR="0" lvl="0" indent="-95250" algn="l" rtl="0">
              <a:lnSpc>
                <a:spcPct val="100000"/>
              </a:lnSpc>
              <a:spcBef>
                <a:spcPts val="0"/>
              </a:spcBef>
              <a:spcAft>
                <a:spcPts val="0"/>
              </a:spcAft>
              <a:buClr>
                <a:schemeClr val="dk1"/>
              </a:buClr>
              <a:buSzPts val="1200"/>
              <a:buFont typeface="Arial"/>
              <a:buNone/>
            </a:pPr>
            <a:endParaRPr lang="sv-SE" sz="1200" dirty="0"/>
          </a:p>
          <a:p>
            <a:pPr marL="171450" marR="0" lvl="0" indent="-171450" algn="l" rtl="0">
              <a:lnSpc>
                <a:spcPct val="100000"/>
              </a:lnSpc>
              <a:spcBef>
                <a:spcPts val="0"/>
              </a:spcBef>
              <a:spcAft>
                <a:spcPts val="0"/>
              </a:spcAft>
              <a:buClr>
                <a:schemeClr val="dk1"/>
              </a:buClr>
              <a:buSzPts val="1200"/>
              <a:buFont typeface="Arial"/>
              <a:buChar char="•"/>
            </a:pPr>
            <a:r>
              <a:rPr lang="sv-SE" sz="1200" dirty="0"/>
              <a:t>Andra spår kanske du inte ens är medveten om att du lämnar är dina Google-sökningar, säger ja till ”cookies” saker du klickar “gilla” på. </a:t>
            </a:r>
            <a:r>
              <a:rPr lang="sv-SE" dirty="0"/>
              <a:t>Det här är något som är oundvikligt online, och det behöver inte vara något dåligt eller farligt. </a:t>
            </a:r>
          </a:p>
          <a:p>
            <a:pPr marL="171450" marR="0" lvl="0" indent="-95250" algn="l" rtl="0">
              <a:lnSpc>
                <a:spcPct val="100000"/>
              </a:lnSpc>
              <a:spcBef>
                <a:spcPts val="0"/>
              </a:spcBef>
              <a:spcAft>
                <a:spcPts val="0"/>
              </a:spcAft>
              <a:buClr>
                <a:schemeClr val="dk1"/>
              </a:buClr>
              <a:buSzPts val="1200"/>
              <a:buFont typeface="Arial"/>
              <a:buNone/>
            </a:pPr>
            <a:endParaRPr lang="sv-SE" dirty="0"/>
          </a:p>
          <a:p>
            <a:pPr marL="171450" lvl="0" indent="-171450" algn="l" rtl="0">
              <a:lnSpc>
                <a:spcPct val="100000"/>
              </a:lnSpc>
              <a:spcBef>
                <a:spcPts val="0"/>
              </a:spcBef>
              <a:spcAft>
                <a:spcPts val="0"/>
              </a:spcAft>
              <a:buClr>
                <a:schemeClr val="dk1"/>
              </a:buClr>
              <a:buSzPts val="1200"/>
              <a:buFont typeface="Arial"/>
              <a:buChar char="•"/>
            </a:pPr>
            <a:r>
              <a:rPr lang="sv-SE" dirty="0"/>
              <a:t>Det är dock bra att fundera på vilken information vi delar, för ofta delar vi mer information online än i verkliga livet. </a:t>
            </a:r>
          </a:p>
          <a:p>
            <a:pPr marL="171450" lvl="0" indent="-95250" algn="l" rtl="0">
              <a:lnSpc>
                <a:spcPct val="100000"/>
              </a:lnSpc>
              <a:spcBef>
                <a:spcPts val="0"/>
              </a:spcBef>
              <a:spcAft>
                <a:spcPts val="0"/>
              </a:spcAft>
              <a:buClr>
                <a:schemeClr val="dk1"/>
              </a:buClr>
              <a:buSzPts val="1200"/>
              <a:buFont typeface="Arial"/>
              <a:buNone/>
            </a:pPr>
            <a:endParaRPr lang="sv-SE" dirty="0"/>
          </a:p>
          <a:p>
            <a:pPr marL="171450" lvl="0" indent="-171450" algn="l" rtl="0">
              <a:lnSpc>
                <a:spcPct val="100000"/>
              </a:lnSpc>
              <a:spcBef>
                <a:spcPts val="0"/>
              </a:spcBef>
              <a:spcAft>
                <a:spcPts val="0"/>
              </a:spcAft>
              <a:buClr>
                <a:schemeClr val="dk1"/>
              </a:buClr>
              <a:buSzPts val="1200"/>
              <a:buFont typeface="Arial"/>
              <a:buChar char="•"/>
            </a:pPr>
            <a:r>
              <a:rPr lang="sv-SE" dirty="0"/>
              <a:t>Vi ska nu titta på hur mycket information en kan gissa om en person bara utifrån Google-sökningar. </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None/>
            </a:pPr>
            <a:r>
              <a:rPr lang="sv-SE"/>
              <a:t>(5 min) </a:t>
            </a:r>
            <a:r>
              <a:rPr lang="sv-SE" b="1"/>
              <a:t>[ÖVNING] </a:t>
            </a:r>
            <a:endParaRPr/>
          </a:p>
          <a:p>
            <a:pPr marL="0" lvl="0" indent="0" algn="l" rtl="0">
              <a:lnSpc>
                <a:spcPct val="100000"/>
              </a:lnSpc>
              <a:spcBef>
                <a:spcPts val="0"/>
              </a:spcBef>
              <a:spcAft>
                <a:spcPts val="0"/>
              </a:spcAft>
              <a:buClr>
                <a:schemeClr val="dk1"/>
              </a:buClr>
              <a:buSzPts val="1200"/>
              <a:buNone/>
            </a:pPr>
            <a:endParaRPr/>
          </a:p>
          <a:p>
            <a:pPr marL="0" lvl="0" indent="0" algn="l" rtl="0">
              <a:lnSpc>
                <a:spcPct val="100000"/>
              </a:lnSpc>
              <a:spcBef>
                <a:spcPts val="0"/>
              </a:spcBef>
              <a:spcAft>
                <a:spcPts val="0"/>
              </a:spcAft>
              <a:buClr>
                <a:schemeClr val="dk1"/>
              </a:buClr>
              <a:buSzPts val="1200"/>
              <a:buNone/>
            </a:pPr>
            <a:r>
              <a:rPr lang="sv-SE" b="1"/>
              <a:t>[Förslag på talmanus och genomförande] </a:t>
            </a:r>
            <a:endParaRPr/>
          </a:p>
          <a:p>
            <a:pPr marL="0" lvl="0" indent="0" algn="l" rtl="0">
              <a:lnSpc>
                <a:spcPct val="100000"/>
              </a:lnSpc>
              <a:spcBef>
                <a:spcPts val="0"/>
              </a:spcBef>
              <a:spcAft>
                <a:spcPts val="0"/>
              </a:spcAft>
              <a:buClr>
                <a:schemeClr val="dk1"/>
              </a:buClr>
              <a:buSzPts val="1200"/>
              <a:buNone/>
            </a:pPr>
            <a:endParaRPr/>
          </a:p>
          <a:p>
            <a:pPr marL="0" lvl="0" indent="0" algn="l" rtl="0">
              <a:lnSpc>
                <a:spcPct val="100000"/>
              </a:lnSpc>
              <a:spcBef>
                <a:spcPts val="0"/>
              </a:spcBef>
              <a:spcAft>
                <a:spcPts val="0"/>
              </a:spcAft>
              <a:buClr>
                <a:schemeClr val="dk1"/>
              </a:buClr>
              <a:buSzPts val="1200"/>
              <a:buNone/>
            </a:pPr>
            <a:r>
              <a:rPr lang="sv-SE"/>
              <a:t>Det här är Kims Google-sökningar den senaste veckan. Vad kan en säga om Kim utifrån dem?</a:t>
            </a:r>
            <a:r>
              <a:rPr lang="sv-SE" b="1"/>
              <a:t> [Be eleverna räcka upp handen]</a:t>
            </a:r>
            <a:endParaRPr/>
          </a:p>
          <a:p>
            <a:pPr marL="0" lvl="0" indent="0" algn="l" rtl="0">
              <a:lnSpc>
                <a:spcPct val="100000"/>
              </a:lnSpc>
              <a:spcBef>
                <a:spcPts val="0"/>
              </a:spcBef>
              <a:spcAft>
                <a:spcPts val="0"/>
              </a:spcAft>
              <a:buClr>
                <a:schemeClr val="dk1"/>
              </a:buClr>
              <a:buSzPts val="1200"/>
              <a:buNone/>
            </a:pPr>
            <a:endParaRPr/>
          </a:p>
          <a:p>
            <a:pPr marL="0" lvl="0" indent="0" algn="l" rtl="0">
              <a:lnSpc>
                <a:spcPct val="100000"/>
              </a:lnSpc>
              <a:spcBef>
                <a:spcPts val="0"/>
              </a:spcBef>
              <a:spcAft>
                <a:spcPts val="0"/>
              </a:spcAft>
              <a:buClr>
                <a:schemeClr val="dk1"/>
              </a:buClr>
              <a:buSzPts val="1200"/>
              <a:buNone/>
            </a:pPr>
            <a:r>
              <a:rPr lang="sv-SE"/>
              <a:t>Kommentera hur mycket information – hur många spår – Kim lämnat ut om sig själv bara genom dessa sökningar. ​</a:t>
            </a:r>
            <a:endParaRPr/>
          </a:p>
          <a:p>
            <a:pPr marL="0" lvl="0" indent="0" algn="l" rtl="0">
              <a:lnSpc>
                <a:spcPct val="100000"/>
              </a:lnSpc>
              <a:spcBef>
                <a:spcPts val="0"/>
              </a:spcBef>
              <a:spcAft>
                <a:spcPts val="0"/>
              </a:spcAft>
              <a:buClr>
                <a:schemeClr val="dk1"/>
              </a:buClr>
              <a:buSzPts val="1200"/>
              <a:buNone/>
            </a:pPr>
            <a:endParaRPr/>
          </a:p>
          <a:p>
            <a:pPr marL="0" lvl="0" indent="0" algn="l" rtl="0">
              <a:lnSpc>
                <a:spcPct val="100000"/>
              </a:lnSpc>
              <a:spcBef>
                <a:spcPts val="0"/>
              </a:spcBef>
              <a:spcAft>
                <a:spcPts val="0"/>
              </a:spcAft>
              <a:buClr>
                <a:schemeClr val="dk1"/>
              </a:buClr>
              <a:buSzPts val="1200"/>
              <a:buNone/>
            </a:pPr>
            <a:r>
              <a:rPr lang="sv-SE"/>
              <a:t>Att vi kan gissa att Kim ska baka en kladdkaka är kanske inte något som Kim bryr sig om, eller något som på något sätt är dåligt eller farligt. </a:t>
            </a:r>
            <a:endParaRPr/>
          </a:p>
          <a:p>
            <a:pPr marL="0" lvl="0" indent="0" algn="l" rtl="0">
              <a:lnSpc>
                <a:spcPct val="100000"/>
              </a:lnSpc>
              <a:spcBef>
                <a:spcPts val="0"/>
              </a:spcBef>
              <a:spcAft>
                <a:spcPts val="0"/>
              </a:spcAft>
              <a:buClr>
                <a:schemeClr val="dk1"/>
              </a:buClr>
              <a:buSzPts val="1200"/>
              <a:buNone/>
            </a:pPr>
            <a:r>
              <a:rPr lang="sv-SE"/>
              <a:t>​</a:t>
            </a:r>
            <a:endParaRPr/>
          </a:p>
          <a:p>
            <a:pPr marL="0" lvl="0" indent="0" algn="l" rtl="0">
              <a:lnSpc>
                <a:spcPct val="100000"/>
              </a:lnSpc>
              <a:spcBef>
                <a:spcPts val="0"/>
              </a:spcBef>
              <a:spcAft>
                <a:spcPts val="0"/>
              </a:spcAft>
              <a:buClr>
                <a:schemeClr val="dk1"/>
              </a:buClr>
              <a:buSzPts val="1200"/>
              <a:buNone/>
            </a:pPr>
            <a:r>
              <a:rPr lang="sv-SE"/>
              <a:t>Nu ska vi prata om vilken information som vi vill skydda extra mycket och vilken som kanske inte är lika noga. </a:t>
            </a:r>
            <a:endParaRPr/>
          </a:p>
          <a:p>
            <a:pPr marL="171450" lvl="0" indent="-8255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78" name="Google Shape;178;p7: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9" name="Google Shape;17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i="0" u="none" strike="noStrike" kern="1200">
                <a:solidFill>
                  <a:schemeClr val="tx1"/>
                </a:solidFill>
                <a:effectLst/>
                <a:latin typeface="+mn-lt"/>
                <a:ea typeface="+mn-ea"/>
                <a:cs typeface="+mn-cs"/>
              </a:rPr>
              <a:t>Visa vilken information eleverna behöver skydda!</a:t>
            </a:r>
            <a:br>
              <a:rPr lang="sv-SE" sz="1200" b="1" i="0" u="none" strike="noStrike" kern="1200">
                <a:solidFill>
                  <a:schemeClr val="tx1"/>
                </a:solidFill>
                <a:effectLst/>
                <a:latin typeface="+mn-lt"/>
                <a:ea typeface="+mn-ea"/>
                <a:cs typeface="+mn-cs"/>
              </a:rPr>
            </a:br>
            <a:br>
              <a:rPr lang="sv-SE" sz="1200" b="1" i="0" u="none" strike="noStrike" kern="1200">
                <a:solidFill>
                  <a:schemeClr val="tx1"/>
                </a:solidFill>
                <a:effectLst/>
                <a:latin typeface="+mn-lt"/>
                <a:ea typeface="+mn-ea"/>
                <a:cs typeface="+mn-cs"/>
              </a:rPr>
            </a:br>
            <a:r>
              <a:rPr lang="sv-SE" sz="1200" b="0" i="1" u="none" strike="noStrike" kern="1200">
                <a:solidFill>
                  <a:schemeClr val="tx1"/>
                </a:solidFill>
                <a:effectLst/>
                <a:latin typeface="+mn-lt"/>
                <a:ea typeface="+mn-ea"/>
                <a:cs typeface="+mn-cs"/>
              </a:rPr>
              <a:t>-&gt; Tips: Låt eleverna komma med egna tankar och diskutera med dem! Gör det personligt</a:t>
            </a:r>
            <a:br>
              <a:rPr lang="sv-SE" sz="1200" b="0" i="1" u="none" strike="noStrike" kern="1200">
                <a:solidFill>
                  <a:schemeClr val="tx1"/>
                </a:solidFill>
                <a:effectLst/>
                <a:latin typeface="+mn-lt"/>
                <a:ea typeface="+mn-ea"/>
                <a:cs typeface="+mn-cs"/>
              </a:rPr>
            </a:br>
            <a:br>
              <a:rPr lang="sv-SE" sz="1200" b="1" i="1" u="none" strike="noStrike" kern="1200">
                <a:solidFill>
                  <a:schemeClr val="tx1"/>
                </a:solidFill>
                <a:effectLst/>
                <a:latin typeface="+mn-lt"/>
                <a:ea typeface="+mn-ea"/>
                <a:cs typeface="+mn-cs"/>
              </a:rPr>
            </a:br>
            <a:r>
              <a:rPr lang="sv-SE" sz="1200" b="1" i="1" u="sng" strike="noStrike" kern="1200">
                <a:solidFill>
                  <a:schemeClr val="tx1"/>
                </a:solidFill>
                <a:effectLst/>
                <a:latin typeface="+mn-lt"/>
                <a:ea typeface="+mn-ea"/>
                <a:cs typeface="+mn-cs"/>
              </a:rPr>
              <a:t>Exempel-manus:</a:t>
            </a:r>
            <a:endParaRPr lang="sv-SE" b="0">
              <a:effectLst/>
            </a:endParaRPr>
          </a:p>
          <a:p>
            <a:endParaRPr lang="sv-SE" b="0">
              <a:effectLst/>
            </a:endParaRPr>
          </a:p>
          <a:p>
            <a:pPr rtl="0"/>
            <a:r>
              <a:rPr lang="sv-SE" sz="1200" b="0" i="0" u="none" strike="noStrike" kern="1200">
                <a:solidFill>
                  <a:schemeClr val="tx1"/>
                </a:solidFill>
                <a:effectLst/>
                <a:latin typeface="+mn-lt"/>
                <a:ea typeface="+mn-ea"/>
                <a:cs typeface="+mn-cs"/>
              </a:rPr>
              <a:t>Nu ska vi köra en övning!</a:t>
            </a:r>
            <a:br>
              <a:rPr lang="sv-SE" sz="1200" b="0" i="0" u="none" strike="noStrike" kern="1200">
                <a:solidFill>
                  <a:schemeClr val="tx1"/>
                </a:solidFill>
                <a:effectLst/>
                <a:latin typeface="+mn-lt"/>
                <a:ea typeface="+mn-ea"/>
                <a:cs typeface="+mn-cs"/>
              </a:rPr>
            </a:br>
            <a:endParaRPr lang="sv-SE" b="0">
              <a:effectLst/>
            </a:endParaRPr>
          </a:p>
          <a:p>
            <a:pPr rtl="0"/>
            <a:r>
              <a:rPr lang="sv-SE" sz="1200" b="0" i="0" u="none" strike="noStrike" kern="1200">
                <a:solidFill>
                  <a:schemeClr val="tx1"/>
                </a:solidFill>
                <a:effectLst/>
                <a:latin typeface="+mn-lt"/>
                <a:ea typeface="+mn-ea"/>
                <a:cs typeface="+mn-cs"/>
              </a:rPr>
              <a:t>Jag kommer visa en sak eller information och så ska ni som experter hjälpa mig bestämma om det är viktigt att skydda eller inte. </a:t>
            </a:r>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Här gäller det att</a:t>
            </a:r>
            <a:r>
              <a:rPr lang="sv-SE" sz="1200" b="1" i="0" u="none" strike="noStrike" kern="1200">
                <a:solidFill>
                  <a:schemeClr val="tx1"/>
                </a:solidFill>
                <a:effectLst/>
                <a:latin typeface="+mn-lt"/>
                <a:ea typeface="+mn-ea"/>
                <a:cs typeface="+mn-cs"/>
              </a:rPr>
              <a:t> tänka efter</a:t>
            </a:r>
            <a:r>
              <a:rPr lang="sv-SE" sz="1200" b="0" i="0" u="none" strike="noStrike" kern="1200">
                <a:solidFill>
                  <a:schemeClr val="tx1"/>
                </a:solidFill>
                <a:effectLst/>
                <a:latin typeface="+mn-lt"/>
                <a:ea typeface="+mn-ea"/>
                <a:cs typeface="+mn-cs"/>
              </a:rPr>
              <a:t>, vad hade du gjort eller vad gör du för just nu?</a:t>
            </a:r>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endParaRPr lang="sv-SE" b="0">
              <a:effectLst/>
            </a:endParaRPr>
          </a:p>
          <a:p>
            <a:pPr rtl="0"/>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endParaRPr lang="sv-SE" b="0">
              <a:effectLst/>
            </a:endParaRPr>
          </a:p>
          <a:p>
            <a:br>
              <a:rPr lang="sv-SE" b="0">
                <a:effectLst/>
              </a:rPr>
            </a:br>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sz="1200" b="1" i="0" u="none" strike="noStrike" kern="1200">
                <a:solidFill>
                  <a:schemeClr val="tx1"/>
                </a:solidFill>
                <a:effectLst/>
                <a:latin typeface="+mn-lt"/>
                <a:ea typeface="+mn-ea"/>
                <a:cs typeface="+mn-cs"/>
              </a:rPr>
              <a:t>Visa vilken information eleverna behöver skydda!</a:t>
            </a:r>
            <a:br>
              <a:rPr lang="sv-SE" sz="1200" b="1" i="0" u="none" strike="noStrike" kern="1200">
                <a:solidFill>
                  <a:schemeClr val="tx1"/>
                </a:solidFill>
                <a:effectLst/>
                <a:latin typeface="+mn-lt"/>
                <a:ea typeface="+mn-ea"/>
                <a:cs typeface="+mn-cs"/>
              </a:rPr>
            </a:br>
            <a:br>
              <a:rPr lang="sv-SE" sz="1200" b="1" i="0" u="none" strike="noStrike" kern="1200">
                <a:solidFill>
                  <a:schemeClr val="tx1"/>
                </a:solidFill>
                <a:effectLst/>
                <a:latin typeface="+mn-lt"/>
                <a:ea typeface="+mn-ea"/>
                <a:cs typeface="+mn-cs"/>
              </a:rPr>
            </a:br>
            <a:r>
              <a:rPr lang="sv-SE" sz="1200" b="0" i="1" u="none" strike="noStrike" kern="1200">
                <a:solidFill>
                  <a:schemeClr val="tx1"/>
                </a:solidFill>
                <a:effectLst/>
                <a:latin typeface="+mn-lt"/>
                <a:ea typeface="+mn-ea"/>
                <a:cs typeface="+mn-cs"/>
              </a:rPr>
              <a:t>-&gt; Tips: Låt eleverna komma med egna tankar och diskutera med dem! Gör det personligt</a:t>
            </a:r>
            <a:br>
              <a:rPr lang="sv-SE" sz="1200" b="0" i="1" u="none" strike="noStrike" kern="1200">
                <a:solidFill>
                  <a:schemeClr val="tx1"/>
                </a:solidFill>
                <a:effectLst/>
                <a:latin typeface="+mn-lt"/>
                <a:ea typeface="+mn-ea"/>
                <a:cs typeface="+mn-cs"/>
              </a:rPr>
            </a:br>
            <a:br>
              <a:rPr lang="sv-SE" sz="1200" b="1" i="1" u="none" strike="noStrike" kern="1200">
                <a:solidFill>
                  <a:schemeClr val="tx1"/>
                </a:solidFill>
                <a:effectLst/>
                <a:latin typeface="+mn-lt"/>
                <a:ea typeface="+mn-ea"/>
                <a:cs typeface="+mn-cs"/>
              </a:rPr>
            </a:br>
            <a:r>
              <a:rPr lang="sv-SE" sz="1200" b="1" i="1" u="sng" strike="noStrike" kern="1200">
                <a:solidFill>
                  <a:schemeClr val="tx1"/>
                </a:solidFill>
                <a:effectLst/>
                <a:latin typeface="+mn-lt"/>
                <a:ea typeface="+mn-ea"/>
                <a:cs typeface="+mn-cs"/>
              </a:rPr>
              <a:t>Exempel-manus:</a:t>
            </a:r>
          </a:p>
          <a:p>
            <a:pPr rtl="0"/>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Din adress! Är det viktigt att skydda den?</a:t>
            </a:r>
            <a:endParaRPr lang="sv-SE" b="0">
              <a:effectLst/>
            </a:endParaRPr>
          </a:p>
          <a:p>
            <a:pPr rtl="0"/>
            <a:r>
              <a:rPr lang="sv-SE" sz="1200" b="0" i="0" u="none" strike="noStrike" kern="1200">
                <a:solidFill>
                  <a:schemeClr val="tx1"/>
                </a:solidFill>
                <a:effectLst/>
                <a:latin typeface="+mn-lt"/>
                <a:ea typeface="+mn-ea"/>
                <a:cs typeface="+mn-cs"/>
              </a:rPr>
              <a:t>Alltså att inte dela den till andra online.</a:t>
            </a:r>
            <a:endParaRPr lang="sv-SE" b="0">
              <a:effectLst/>
            </a:endParaRPr>
          </a:p>
          <a:p>
            <a:endParaRPr lang="sv-SE" b="0">
              <a:effectLst/>
            </a:endParaRPr>
          </a:p>
          <a:p>
            <a:pPr rtl="0"/>
            <a:r>
              <a:rPr lang="sv-SE" sz="1200" b="0" i="1" u="none" strike="noStrike" kern="1200">
                <a:solidFill>
                  <a:schemeClr val="tx1"/>
                </a:solidFill>
                <a:effectLst/>
                <a:latin typeface="+mn-lt"/>
                <a:ea typeface="+mn-ea"/>
                <a:cs typeface="+mn-cs"/>
              </a:rPr>
              <a:t>Vilka tror ”väldigt viktigt”/grön?</a:t>
            </a:r>
            <a:endParaRPr lang="sv-SE" b="0">
              <a:effectLst/>
            </a:endParaRPr>
          </a:p>
          <a:p>
            <a:pPr rtl="0"/>
            <a:r>
              <a:rPr lang="sv-SE" sz="1200" b="0" i="1" u="none" strike="noStrike" kern="1200">
                <a:solidFill>
                  <a:schemeClr val="tx1"/>
                </a:solidFill>
                <a:effectLst/>
                <a:latin typeface="+mn-lt"/>
                <a:ea typeface="+mn-ea"/>
                <a:cs typeface="+mn-cs"/>
              </a:rPr>
              <a:t>Vilka tror ”någonstans i mitten”/blå?</a:t>
            </a:r>
            <a:endParaRPr lang="sv-SE" b="0">
              <a:effectLst/>
            </a:endParaRPr>
          </a:p>
          <a:p>
            <a:pPr rtl="0"/>
            <a:r>
              <a:rPr lang="sv-SE" sz="1200" b="0" i="1" u="none" strike="noStrike" kern="1200">
                <a:solidFill>
                  <a:schemeClr val="tx1"/>
                </a:solidFill>
                <a:effectLst/>
                <a:latin typeface="+mn-lt"/>
                <a:ea typeface="+mn-ea"/>
                <a:cs typeface="+mn-cs"/>
              </a:rPr>
              <a:t>Vilka tror ”inte viktigt alls”/”röd?</a:t>
            </a:r>
            <a:endParaRPr lang="sv-SE" b="0">
              <a:effectLst/>
            </a:endParaRPr>
          </a:p>
          <a:p>
            <a:endParaRPr lang="sv-SE" b="0">
              <a:effectLst/>
            </a:endParaRPr>
          </a:p>
          <a:p>
            <a:pPr rtl="0"/>
            <a:r>
              <a:rPr lang="sv-SE" sz="1200" b="1" i="0" u="none" strike="noStrike" kern="1200">
                <a:solidFill>
                  <a:schemeClr val="tx1"/>
                </a:solidFill>
                <a:effectLst/>
                <a:latin typeface="+mn-lt"/>
                <a:ea typeface="+mn-ea"/>
                <a:cs typeface="+mn-cs"/>
              </a:rPr>
              <a:t>-&gt; Det är viktigt!</a:t>
            </a:r>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Speciellt i </a:t>
            </a:r>
            <a:r>
              <a:rPr lang="sv-SE" sz="1200" b="0" i="0" u="none" strike="noStrike" kern="1200" err="1">
                <a:solidFill>
                  <a:schemeClr val="tx1"/>
                </a:solidFill>
                <a:effectLst/>
                <a:latin typeface="+mn-lt"/>
                <a:ea typeface="+mn-ea"/>
                <a:cs typeface="+mn-cs"/>
              </a:rPr>
              <a:t>t.ex</a:t>
            </a:r>
            <a:r>
              <a:rPr lang="sv-SE" sz="1200" b="0" i="0" u="none" strike="noStrike" kern="1200">
                <a:solidFill>
                  <a:schemeClr val="tx1"/>
                </a:solidFill>
                <a:effectLst/>
                <a:latin typeface="+mn-lt"/>
                <a:ea typeface="+mn-ea"/>
                <a:cs typeface="+mn-cs"/>
              </a:rPr>
              <a:t> spel eller annat där man är anonym, man vet inte vem en främling är och det är bra att tänka efter.</a:t>
            </a:r>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endParaRPr lang="sv-SE" b="0">
              <a:effectLst/>
            </a:endParaRPr>
          </a:p>
          <a:p>
            <a:pPr rtl="0"/>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endParaRPr lang="sv-SE" b="0">
              <a:effectLst/>
            </a:endParaRPr>
          </a:p>
          <a:p>
            <a:br>
              <a:rPr lang="sv-SE"/>
            </a:br>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sz="1200" b="1" i="0" u="none" strike="noStrike" kern="1200">
                <a:solidFill>
                  <a:schemeClr val="tx1"/>
                </a:solidFill>
                <a:effectLst/>
                <a:latin typeface="+mn-lt"/>
                <a:ea typeface="+mn-ea"/>
                <a:cs typeface="+mn-cs"/>
              </a:rPr>
              <a:t>Visa vilken information eleverna behöver skydda!</a:t>
            </a:r>
            <a:br>
              <a:rPr lang="sv-SE" sz="1200" b="1" i="0" u="none" strike="noStrike" kern="1200">
                <a:solidFill>
                  <a:schemeClr val="tx1"/>
                </a:solidFill>
                <a:effectLst/>
                <a:latin typeface="+mn-lt"/>
                <a:ea typeface="+mn-ea"/>
                <a:cs typeface="+mn-cs"/>
              </a:rPr>
            </a:br>
            <a:br>
              <a:rPr lang="sv-SE" sz="1200" b="1" i="0" u="none" strike="noStrike" kern="1200">
                <a:solidFill>
                  <a:schemeClr val="tx1"/>
                </a:solidFill>
                <a:effectLst/>
                <a:latin typeface="+mn-lt"/>
                <a:ea typeface="+mn-ea"/>
                <a:cs typeface="+mn-cs"/>
              </a:rPr>
            </a:br>
            <a:r>
              <a:rPr lang="sv-SE" sz="1200" b="0" i="1" u="none" strike="noStrike" kern="1200">
                <a:solidFill>
                  <a:schemeClr val="tx1"/>
                </a:solidFill>
                <a:effectLst/>
                <a:latin typeface="+mn-lt"/>
                <a:ea typeface="+mn-ea"/>
                <a:cs typeface="+mn-cs"/>
              </a:rPr>
              <a:t>-&gt; Tips: Om du har en egen historia om när du blev hackad/gav ut ditt lösenord berätta gärna!</a:t>
            </a:r>
            <a:br>
              <a:rPr lang="sv-SE" sz="1200" b="0" i="1" u="none" strike="noStrike" kern="1200">
                <a:solidFill>
                  <a:schemeClr val="tx1"/>
                </a:solidFill>
                <a:effectLst/>
                <a:latin typeface="+mn-lt"/>
                <a:ea typeface="+mn-ea"/>
                <a:cs typeface="+mn-cs"/>
              </a:rPr>
            </a:br>
            <a:br>
              <a:rPr lang="sv-SE" sz="1200" b="1" i="1" u="none" strike="noStrike" kern="1200">
                <a:solidFill>
                  <a:schemeClr val="tx1"/>
                </a:solidFill>
                <a:effectLst/>
                <a:latin typeface="+mn-lt"/>
                <a:ea typeface="+mn-ea"/>
                <a:cs typeface="+mn-cs"/>
              </a:rPr>
            </a:br>
            <a:r>
              <a:rPr lang="sv-SE" sz="1200" b="1" i="1" u="sng" strike="noStrike" kern="1200">
                <a:solidFill>
                  <a:schemeClr val="tx1"/>
                </a:solidFill>
                <a:effectLst/>
                <a:latin typeface="+mn-lt"/>
                <a:ea typeface="+mn-ea"/>
                <a:cs typeface="+mn-cs"/>
              </a:rPr>
              <a:t>Exempel-manus:</a:t>
            </a:r>
          </a:p>
          <a:p>
            <a:pPr rtl="0"/>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Dina lösenord då? Brukar ni dela med er av dem?</a:t>
            </a:r>
            <a:endParaRPr lang="sv-SE" b="0">
              <a:effectLst/>
            </a:endParaRPr>
          </a:p>
          <a:p>
            <a:pPr rtl="0"/>
            <a:r>
              <a:rPr lang="sv-SE" sz="1200" b="0" i="0" u="none" strike="noStrike" kern="1200">
                <a:solidFill>
                  <a:schemeClr val="tx1"/>
                </a:solidFill>
                <a:effectLst/>
                <a:latin typeface="+mn-lt"/>
                <a:ea typeface="+mn-ea"/>
                <a:cs typeface="+mn-cs"/>
              </a:rPr>
              <a:t>*NEJ (låt eleverna svara)*</a:t>
            </a:r>
            <a:endParaRPr lang="sv-SE" b="0">
              <a:effectLst/>
            </a:endParaRPr>
          </a:p>
          <a:p>
            <a:endParaRPr lang="sv-SE" b="0">
              <a:effectLst/>
            </a:endParaRPr>
          </a:p>
          <a:p>
            <a:pPr rtl="0"/>
            <a:r>
              <a:rPr lang="sv-SE" sz="1200" b="0" i="0" u="none" strike="noStrike" kern="1200">
                <a:solidFill>
                  <a:schemeClr val="tx1"/>
                </a:solidFill>
                <a:effectLst/>
                <a:latin typeface="+mn-lt"/>
                <a:ea typeface="+mn-ea"/>
                <a:cs typeface="+mn-cs"/>
              </a:rPr>
              <a:t>Dela </a:t>
            </a:r>
            <a:r>
              <a:rPr lang="sv-SE" sz="1200" b="1" i="0" u="none" strike="noStrike" kern="1200">
                <a:solidFill>
                  <a:schemeClr val="tx1"/>
                </a:solidFill>
                <a:effectLst/>
                <a:latin typeface="+mn-lt"/>
                <a:ea typeface="+mn-ea"/>
                <a:cs typeface="+mn-cs"/>
              </a:rPr>
              <a:t>aldrig</a:t>
            </a:r>
            <a:r>
              <a:rPr lang="sv-SE" sz="1200" b="0" i="0" u="none" strike="noStrike" kern="1200">
                <a:solidFill>
                  <a:schemeClr val="tx1"/>
                </a:solidFill>
                <a:effectLst/>
                <a:latin typeface="+mn-lt"/>
                <a:ea typeface="+mn-ea"/>
                <a:cs typeface="+mn-cs"/>
              </a:rPr>
              <a:t> med er av lösenord!</a:t>
            </a:r>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Era föräldrar kan ju hjälpa er men </a:t>
            </a:r>
            <a:r>
              <a:rPr lang="sv-SE" sz="1200" b="0" i="0" u="none" strike="noStrike" kern="1200" err="1">
                <a:solidFill>
                  <a:schemeClr val="tx1"/>
                </a:solidFill>
                <a:effectLst/>
                <a:latin typeface="+mn-lt"/>
                <a:ea typeface="+mn-ea"/>
                <a:cs typeface="+mn-cs"/>
              </a:rPr>
              <a:t>t.ex</a:t>
            </a:r>
            <a:r>
              <a:rPr lang="sv-SE" sz="1200" b="0" i="0" u="none" strike="noStrike" kern="1200">
                <a:solidFill>
                  <a:schemeClr val="tx1"/>
                </a:solidFill>
                <a:effectLst/>
                <a:latin typeface="+mn-lt"/>
                <a:ea typeface="+mn-ea"/>
                <a:cs typeface="+mn-cs"/>
              </a:rPr>
              <a:t> om någon i en chatt vill ha ert lösenord så vill dem förmodligen hacka er!</a:t>
            </a:r>
            <a:endParaRPr lang="sv-SE" b="0">
              <a:effectLst/>
            </a:endParaRPr>
          </a:p>
          <a:p>
            <a:pPr rtl="0"/>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endParaRPr lang="sv-SE" b="0">
              <a:effectLst/>
            </a:endParaRPr>
          </a:p>
          <a:p>
            <a:pPr rtl="0"/>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endParaRPr lang="sv-SE" b="0">
              <a:effectLst/>
            </a:endParaRPr>
          </a:p>
          <a:p>
            <a:br>
              <a:rPr lang="sv-SE"/>
            </a:br>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sz="1200" b="1" i="0" u="none" strike="noStrike" kern="1200">
                <a:solidFill>
                  <a:schemeClr val="tx1"/>
                </a:solidFill>
                <a:effectLst/>
                <a:latin typeface="+mn-lt"/>
                <a:ea typeface="+mn-ea"/>
                <a:cs typeface="+mn-cs"/>
              </a:rPr>
              <a:t>Visa vilken information eleverna behöver skydda!</a:t>
            </a:r>
            <a:br>
              <a:rPr lang="sv-SE" sz="1200" b="1" i="0" u="none" strike="noStrike" kern="1200">
                <a:solidFill>
                  <a:schemeClr val="tx1"/>
                </a:solidFill>
                <a:effectLst/>
                <a:latin typeface="+mn-lt"/>
                <a:ea typeface="+mn-ea"/>
                <a:cs typeface="+mn-cs"/>
              </a:rPr>
            </a:br>
            <a:br>
              <a:rPr lang="sv-SE" sz="1200" b="1" i="0" u="none" strike="noStrike" kern="1200">
                <a:solidFill>
                  <a:schemeClr val="tx1"/>
                </a:solidFill>
                <a:effectLst/>
                <a:latin typeface="+mn-lt"/>
                <a:ea typeface="+mn-ea"/>
                <a:cs typeface="+mn-cs"/>
              </a:rPr>
            </a:br>
            <a:r>
              <a:rPr lang="sv-SE" sz="1200" b="0" i="1" u="none" strike="noStrike" kern="1200">
                <a:solidFill>
                  <a:schemeClr val="tx1"/>
                </a:solidFill>
                <a:effectLst/>
                <a:latin typeface="+mn-lt"/>
                <a:ea typeface="+mn-ea"/>
                <a:cs typeface="+mn-cs"/>
              </a:rPr>
              <a:t>-&gt; Tips: Låt eleverna komma med egna tankar och diskutera med dem! Gör det personligt</a:t>
            </a:r>
            <a:br>
              <a:rPr lang="sv-SE" sz="1200" b="0" i="1" u="none" strike="noStrike" kern="1200">
                <a:solidFill>
                  <a:schemeClr val="tx1"/>
                </a:solidFill>
                <a:effectLst/>
                <a:latin typeface="+mn-lt"/>
                <a:ea typeface="+mn-ea"/>
                <a:cs typeface="+mn-cs"/>
              </a:rPr>
            </a:br>
            <a:br>
              <a:rPr lang="sv-SE" sz="1200" b="1" i="1" u="none" strike="noStrike" kern="1200">
                <a:solidFill>
                  <a:schemeClr val="tx1"/>
                </a:solidFill>
                <a:effectLst/>
                <a:latin typeface="+mn-lt"/>
                <a:ea typeface="+mn-ea"/>
                <a:cs typeface="+mn-cs"/>
              </a:rPr>
            </a:br>
            <a:r>
              <a:rPr lang="sv-SE" sz="1200" b="1" i="1" u="sng" strike="noStrike" kern="1200">
                <a:solidFill>
                  <a:schemeClr val="tx1"/>
                </a:solidFill>
                <a:effectLst/>
                <a:latin typeface="+mn-lt"/>
                <a:ea typeface="+mn-ea"/>
                <a:cs typeface="+mn-cs"/>
              </a:rPr>
              <a:t>Exempel-manus:</a:t>
            </a:r>
          </a:p>
          <a:p>
            <a:endParaRPr lang="sv-SE" b="0">
              <a:effectLst/>
            </a:endParaRPr>
          </a:p>
          <a:p>
            <a:pPr rtl="0"/>
            <a:r>
              <a:rPr lang="sv-SE" sz="1200" b="0" i="0" u="none" strike="noStrike" kern="1200">
                <a:solidFill>
                  <a:schemeClr val="tx1"/>
                </a:solidFill>
                <a:effectLst/>
                <a:latin typeface="+mn-lt"/>
                <a:ea typeface="+mn-ea"/>
                <a:cs typeface="+mn-cs"/>
              </a:rPr>
              <a:t>Ditt smeknamn då? Är det viktigt att skydda?</a:t>
            </a:r>
            <a:endParaRPr lang="sv-SE" b="0">
              <a:effectLst/>
            </a:endParaRPr>
          </a:p>
          <a:p>
            <a:endParaRPr lang="sv-SE" b="0">
              <a:effectLst/>
            </a:endParaRPr>
          </a:p>
          <a:p>
            <a:pPr rtl="0"/>
            <a:r>
              <a:rPr lang="sv-SE" sz="1200" b="0" i="1" u="none" strike="noStrike" kern="1200">
                <a:solidFill>
                  <a:schemeClr val="tx1"/>
                </a:solidFill>
                <a:effectLst/>
                <a:latin typeface="+mn-lt"/>
                <a:ea typeface="+mn-ea"/>
                <a:cs typeface="+mn-cs"/>
              </a:rPr>
              <a:t>Vilka tror ”väldigt viktigt”/grön?</a:t>
            </a:r>
            <a:endParaRPr lang="sv-SE" b="0">
              <a:effectLst/>
            </a:endParaRPr>
          </a:p>
          <a:p>
            <a:pPr rtl="0"/>
            <a:r>
              <a:rPr lang="sv-SE" sz="1200" b="0" i="1" u="none" strike="noStrike" kern="1200">
                <a:solidFill>
                  <a:schemeClr val="tx1"/>
                </a:solidFill>
                <a:effectLst/>
                <a:latin typeface="+mn-lt"/>
                <a:ea typeface="+mn-ea"/>
                <a:cs typeface="+mn-cs"/>
              </a:rPr>
              <a:t>Vilka tror ”någonstans i mitten”/blå?</a:t>
            </a:r>
            <a:endParaRPr lang="sv-SE" b="0">
              <a:effectLst/>
            </a:endParaRPr>
          </a:p>
          <a:p>
            <a:pPr rtl="0"/>
            <a:r>
              <a:rPr lang="sv-SE" sz="1200" b="0" i="1" u="none" strike="noStrike" kern="1200">
                <a:solidFill>
                  <a:schemeClr val="tx1"/>
                </a:solidFill>
                <a:effectLst/>
                <a:latin typeface="+mn-lt"/>
                <a:ea typeface="+mn-ea"/>
                <a:cs typeface="+mn-cs"/>
              </a:rPr>
              <a:t>Vilka tror ”inte viktigt alls”/”röd?</a:t>
            </a:r>
            <a:endParaRPr lang="sv-SE" b="0">
              <a:effectLst/>
            </a:endParaRPr>
          </a:p>
          <a:p>
            <a:endParaRPr lang="sv-SE" b="0">
              <a:effectLst/>
            </a:endParaRPr>
          </a:p>
          <a:p>
            <a:pPr rtl="0"/>
            <a:r>
              <a:rPr lang="sv-SE" sz="1200" b="0" i="0" u="none" strike="noStrike" kern="1200">
                <a:solidFill>
                  <a:schemeClr val="tx1"/>
                </a:solidFill>
                <a:effectLst/>
                <a:latin typeface="+mn-lt"/>
                <a:ea typeface="+mn-ea"/>
                <a:cs typeface="+mn-cs"/>
              </a:rPr>
              <a:t>Denna kanske är lite klurigare, någon som kommer på varför man kan vilja skydda sitt smeknamn?</a:t>
            </a:r>
            <a:endParaRPr lang="sv-SE" b="0">
              <a:effectLst/>
            </a:endParaRPr>
          </a:p>
          <a:p>
            <a:endParaRPr lang="sv-SE" b="0">
              <a:effectLst/>
            </a:endParaRPr>
          </a:p>
          <a:p>
            <a:pPr rtl="0"/>
            <a:r>
              <a:rPr lang="sv-SE" sz="1200" b="0" i="1" u="none" strike="noStrike" kern="1200">
                <a:solidFill>
                  <a:schemeClr val="tx1"/>
                </a:solidFill>
                <a:effectLst/>
                <a:latin typeface="+mn-lt"/>
                <a:ea typeface="+mn-ea"/>
                <a:cs typeface="+mn-cs"/>
              </a:rPr>
              <a:t>*Låt eleverna svara*</a:t>
            </a:r>
            <a:endParaRPr lang="sv-SE" b="0">
              <a:effectLst/>
            </a:endParaRPr>
          </a:p>
          <a:p>
            <a:pPr rtl="0"/>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Här kan man tänka tillbaka till Roger, ska man dela med sig av allt?</a:t>
            </a:r>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Ett smeknamn kan vara ofarligt, men om ni kan någons smeknamn så kan ni ju också låtsas vara den personen!</a:t>
            </a:r>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endParaRPr lang="sv-SE" b="0">
              <a:effectLst/>
            </a:endParaRPr>
          </a:p>
          <a:p>
            <a:br>
              <a:rPr lang="sv-SE"/>
            </a:br>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sz="1200" b="1" i="0" u="none" strike="noStrike" kern="1200">
                <a:solidFill>
                  <a:schemeClr val="tx1"/>
                </a:solidFill>
                <a:effectLst/>
                <a:latin typeface="+mn-lt"/>
                <a:ea typeface="+mn-ea"/>
                <a:cs typeface="+mn-cs"/>
              </a:rPr>
              <a:t>Visa vilken information eleverna behöver skydda!</a:t>
            </a:r>
            <a:br>
              <a:rPr lang="sv-SE" sz="1200" b="1" i="0" u="none" strike="noStrike" kern="1200">
                <a:solidFill>
                  <a:schemeClr val="tx1"/>
                </a:solidFill>
                <a:effectLst/>
                <a:latin typeface="+mn-lt"/>
                <a:ea typeface="+mn-ea"/>
                <a:cs typeface="+mn-cs"/>
              </a:rPr>
            </a:br>
            <a:br>
              <a:rPr lang="sv-SE" sz="1200" b="1" i="0" u="none" strike="noStrike" kern="1200">
                <a:solidFill>
                  <a:schemeClr val="tx1"/>
                </a:solidFill>
                <a:effectLst/>
                <a:latin typeface="+mn-lt"/>
                <a:ea typeface="+mn-ea"/>
                <a:cs typeface="+mn-cs"/>
              </a:rPr>
            </a:br>
            <a:r>
              <a:rPr lang="sv-SE" sz="1200" b="0" i="1" u="none" strike="noStrike" kern="1200">
                <a:solidFill>
                  <a:schemeClr val="tx1"/>
                </a:solidFill>
                <a:effectLst/>
                <a:latin typeface="+mn-lt"/>
                <a:ea typeface="+mn-ea"/>
                <a:cs typeface="+mn-cs"/>
              </a:rPr>
              <a:t>-&gt; Tips: Låt eleverna komma med egna tankar och diskutera med dem! Gör det personligt</a:t>
            </a:r>
            <a:br>
              <a:rPr lang="sv-SE" sz="1200" b="0" i="1" u="none" strike="noStrike" kern="1200">
                <a:solidFill>
                  <a:schemeClr val="tx1"/>
                </a:solidFill>
                <a:effectLst/>
                <a:latin typeface="+mn-lt"/>
                <a:ea typeface="+mn-ea"/>
                <a:cs typeface="+mn-cs"/>
              </a:rPr>
            </a:br>
            <a:br>
              <a:rPr lang="sv-SE" sz="1200" b="1" i="1" u="none" strike="noStrike" kern="1200">
                <a:solidFill>
                  <a:schemeClr val="tx1"/>
                </a:solidFill>
                <a:effectLst/>
                <a:latin typeface="+mn-lt"/>
                <a:ea typeface="+mn-ea"/>
                <a:cs typeface="+mn-cs"/>
              </a:rPr>
            </a:br>
            <a:r>
              <a:rPr lang="sv-SE" sz="1200" b="1" i="1" u="sng" strike="noStrike" kern="1200">
                <a:solidFill>
                  <a:schemeClr val="tx1"/>
                </a:solidFill>
                <a:effectLst/>
                <a:latin typeface="+mn-lt"/>
                <a:ea typeface="+mn-ea"/>
                <a:cs typeface="+mn-cs"/>
              </a:rPr>
              <a:t>Exempel-manus:</a:t>
            </a:r>
          </a:p>
          <a:p>
            <a:pPr rtl="0"/>
            <a:endParaRPr lang="sv-SE" sz="1200" b="0" i="0" u="none" strike="noStrike" kern="1200">
              <a:solidFill>
                <a:schemeClr val="tx1"/>
              </a:solidFill>
              <a:effectLst/>
              <a:latin typeface="+mn-lt"/>
              <a:ea typeface="+mn-ea"/>
              <a:cs typeface="+mn-cs"/>
            </a:endParaRPr>
          </a:p>
          <a:p>
            <a:pPr rtl="0"/>
            <a:r>
              <a:rPr lang="sv-SE" sz="1200" b="0" i="0" u="none" strike="noStrike" kern="1200">
                <a:solidFill>
                  <a:schemeClr val="tx1"/>
                </a:solidFill>
                <a:effectLst/>
                <a:latin typeface="+mn-lt"/>
                <a:ea typeface="+mn-ea"/>
                <a:cs typeface="+mn-cs"/>
              </a:rPr>
              <a:t>Din favoritfärg då? Är det viktigt att skydda? Viktigare/mindre viktigt än smeknamn?</a:t>
            </a:r>
            <a:endParaRPr lang="sv-SE" b="0">
              <a:effectLst/>
            </a:endParaRPr>
          </a:p>
          <a:p>
            <a:endParaRPr lang="sv-SE" b="0">
              <a:effectLst/>
            </a:endParaRPr>
          </a:p>
          <a:p>
            <a:pPr rtl="0"/>
            <a:r>
              <a:rPr lang="sv-SE" sz="1200" b="0" i="1" u="none" strike="noStrike" kern="1200">
                <a:solidFill>
                  <a:schemeClr val="tx1"/>
                </a:solidFill>
                <a:effectLst/>
                <a:latin typeface="+mn-lt"/>
                <a:ea typeface="+mn-ea"/>
                <a:cs typeface="+mn-cs"/>
              </a:rPr>
              <a:t>Vilka tror ”väldigt viktigt”/grön?</a:t>
            </a:r>
            <a:endParaRPr lang="sv-SE" b="0">
              <a:effectLst/>
            </a:endParaRPr>
          </a:p>
          <a:p>
            <a:pPr rtl="0"/>
            <a:r>
              <a:rPr lang="sv-SE" sz="1200" b="0" i="1" u="none" strike="noStrike" kern="1200">
                <a:solidFill>
                  <a:schemeClr val="tx1"/>
                </a:solidFill>
                <a:effectLst/>
                <a:latin typeface="+mn-lt"/>
                <a:ea typeface="+mn-ea"/>
                <a:cs typeface="+mn-cs"/>
              </a:rPr>
              <a:t>Vilka tror ”någonstans i mitten”/blå?</a:t>
            </a:r>
            <a:endParaRPr lang="sv-SE" b="0">
              <a:effectLst/>
            </a:endParaRPr>
          </a:p>
          <a:p>
            <a:pPr rtl="0"/>
            <a:r>
              <a:rPr lang="sv-SE" sz="1200" b="0" i="1" u="none" strike="noStrike" kern="1200">
                <a:solidFill>
                  <a:schemeClr val="tx1"/>
                </a:solidFill>
                <a:effectLst/>
                <a:latin typeface="+mn-lt"/>
                <a:ea typeface="+mn-ea"/>
                <a:cs typeface="+mn-cs"/>
              </a:rPr>
              <a:t>Vilka tror ”inte viktigt alls”/”röd?</a:t>
            </a:r>
            <a:endParaRPr lang="sv-SE" b="0">
              <a:effectLst/>
            </a:endParaRPr>
          </a:p>
          <a:p>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Kan något hända om man vet någons favoritfärg?</a:t>
            </a:r>
            <a:br>
              <a:rPr lang="sv-SE" sz="1200" b="0" i="0" u="none" strike="noStrike" kern="1200">
                <a:solidFill>
                  <a:schemeClr val="tx1"/>
                </a:solidFill>
                <a:effectLst/>
                <a:latin typeface="+mn-lt"/>
                <a:ea typeface="+mn-ea"/>
                <a:cs typeface="+mn-cs"/>
              </a:rPr>
            </a:br>
            <a:endParaRPr lang="sv-SE" b="0">
              <a:effectLst/>
            </a:endParaRPr>
          </a:p>
          <a:p>
            <a:pPr rtl="0"/>
            <a:r>
              <a:rPr lang="sv-SE" sz="1200" b="0" i="1" u="none" strike="noStrike" kern="1200">
                <a:solidFill>
                  <a:schemeClr val="tx1"/>
                </a:solidFill>
                <a:effectLst/>
                <a:latin typeface="+mn-lt"/>
                <a:ea typeface="+mn-ea"/>
                <a:cs typeface="+mn-cs"/>
              </a:rPr>
              <a:t>*Låt eleverna svara*</a:t>
            </a:r>
            <a:endParaRPr lang="sv-SE" b="0">
              <a:effectLst/>
            </a:endParaRPr>
          </a:p>
          <a:p>
            <a:endParaRPr lang="sv-SE" b="0">
              <a:effectLst/>
            </a:endParaRPr>
          </a:p>
          <a:p>
            <a:pPr rtl="0"/>
            <a:r>
              <a:rPr lang="sv-SE" sz="1200" b="0" i="0" u="none" strike="noStrike" kern="1200">
                <a:solidFill>
                  <a:schemeClr val="tx1"/>
                </a:solidFill>
                <a:effectLst/>
                <a:latin typeface="+mn-lt"/>
                <a:ea typeface="+mn-ea"/>
                <a:cs typeface="+mn-cs"/>
              </a:rPr>
              <a:t>Alla har ju en favoritfärg! Men… bara för att man vet någons favoritfärg så kan man inte låtsas vara dem.</a:t>
            </a:r>
            <a:br>
              <a:rPr lang="sv-SE" sz="1200" b="0" i="0" u="none" strike="noStrike" kern="1200">
                <a:solidFill>
                  <a:schemeClr val="tx1"/>
                </a:solidFill>
                <a:effectLst/>
                <a:latin typeface="+mn-lt"/>
                <a:ea typeface="+mn-ea"/>
                <a:cs typeface="+mn-cs"/>
              </a:rPr>
            </a:br>
            <a:r>
              <a:rPr lang="sv-SE" sz="1200" b="0" i="0" u="none" strike="noStrike" kern="1200">
                <a:solidFill>
                  <a:schemeClr val="tx1"/>
                </a:solidFill>
                <a:effectLst/>
                <a:latin typeface="+mn-lt"/>
                <a:ea typeface="+mn-ea"/>
                <a:cs typeface="+mn-cs"/>
              </a:rPr>
              <a:t>Så jag skulle säga att det inte är viktigt alls!</a:t>
            </a:r>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br>
              <a:rPr lang="sv-SE" sz="1200" b="0" i="0" u="none" strike="noStrike" kern="1200">
                <a:solidFill>
                  <a:schemeClr val="tx1"/>
                </a:solidFill>
                <a:effectLst/>
                <a:latin typeface="+mn-lt"/>
                <a:ea typeface="+mn-ea"/>
                <a:cs typeface="+mn-cs"/>
              </a:rPr>
            </a:br>
            <a:endParaRPr lang="sv-SE" b="0">
              <a:effectLst/>
            </a:endParaRPr>
          </a:p>
          <a:p>
            <a:br>
              <a:rPr lang="sv-SE"/>
            </a:br>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sz="1200" b="1" i="0" u="none" strike="noStrike" kern="1200">
                <a:solidFill>
                  <a:schemeClr val="tx1"/>
                </a:solidFill>
                <a:effectLst/>
                <a:latin typeface="+mn-lt"/>
                <a:ea typeface="+mn-ea"/>
                <a:cs typeface="+mn-cs"/>
              </a:rPr>
              <a:t>Visa vilken information eleverna behöver skydda!</a:t>
            </a:r>
            <a:br>
              <a:rPr lang="sv-SE" sz="1200" b="1" i="0" u="none" strike="noStrike" kern="1200">
                <a:solidFill>
                  <a:schemeClr val="tx1"/>
                </a:solidFill>
                <a:effectLst/>
                <a:latin typeface="+mn-lt"/>
                <a:ea typeface="+mn-ea"/>
                <a:cs typeface="+mn-cs"/>
              </a:rPr>
            </a:br>
            <a:br>
              <a:rPr lang="sv-SE" sz="1200" b="1" i="0" u="none" strike="noStrike" kern="1200">
                <a:solidFill>
                  <a:schemeClr val="tx1"/>
                </a:solidFill>
                <a:effectLst/>
                <a:latin typeface="+mn-lt"/>
                <a:ea typeface="+mn-ea"/>
                <a:cs typeface="+mn-cs"/>
              </a:rPr>
            </a:br>
            <a:r>
              <a:rPr lang="sv-SE" sz="1200" b="0" i="1" u="none" strike="noStrike" kern="1200">
                <a:solidFill>
                  <a:schemeClr val="tx1"/>
                </a:solidFill>
                <a:effectLst/>
                <a:latin typeface="+mn-lt"/>
                <a:ea typeface="+mn-ea"/>
                <a:cs typeface="+mn-cs"/>
              </a:rPr>
              <a:t>-&gt; Tips: Låt eleverna komma med egna tankar och diskutera med dem! Gör det personligt</a:t>
            </a:r>
            <a:br>
              <a:rPr lang="sv-SE" sz="1200" b="0" i="1" u="none" strike="noStrike" kern="1200">
                <a:solidFill>
                  <a:schemeClr val="tx1"/>
                </a:solidFill>
                <a:effectLst/>
                <a:latin typeface="+mn-lt"/>
                <a:ea typeface="+mn-ea"/>
                <a:cs typeface="+mn-cs"/>
              </a:rPr>
            </a:br>
            <a:br>
              <a:rPr lang="sv-SE" sz="1200" b="1" i="1" u="none" strike="noStrike" kern="1200">
                <a:solidFill>
                  <a:schemeClr val="tx1"/>
                </a:solidFill>
                <a:effectLst/>
                <a:latin typeface="+mn-lt"/>
                <a:ea typeface="+mn-ea"/>
                <a:cs typeface="+mn-cs"/>
              </a:rPr>
            </a:br>
            <a:r>
              <a:rPr lang="sv-SE" sz="1200" b="1" i="1" u="sng" strike="noStrike" kern="1200">
                <a:solidFill>
                  <a:schemeClr val="tx1"/>
                </a:solidFill>
                <a:effectLst/>
                <a:latin typeface="+mn-lt"/>
                <a:ea typeface="+mn-ea"/>
                <a:cs typeface="+mn-cs"/>
              </a:rPr>
              <a:t>Exempel-manus:</a:t>
            </a:r>
          </a:p>
          <a:p>
            <a:endParaRPr lang="sv-SE" b="0">
              <a:effectLst/>
            </a:endParaRPr>
          </a:p>
          <a:p>
            <a:pPr rtl="0"/>
            <a:r>
              <a:rPr lang="sv-SE" sz="1200" b="0" i="0" u="none" strike="noStrike" kern="1200">
                <a:solidFill>
                  <a:schemeClr val="tx1"/>
                </a:solidFill>
                <a:effectLst/>
                <a:latin typeface="+mn-lt"/>
                <a:ea typeface="+mn-ea"/>
                <a:cs typeface="+mn-cs"/>
              </a:rPr>
              <a:t>Vidare till nästa…</a:t>
            </a:r>
            <a:endParaRPr lang="sv-SE" b="0">
              <a:effectLst/>
            </a:endParaRPr>
          </a:p>
          <a:p>
            <a:pPr rtl="0"/>
            <a:r>
              <a:rPr lang="sv-SE" sz="1200" b="0" i="0" u="none" strike="noStrike" kern="1200">
                <a:solidFill>
                  <a:schemeClr val="tx1"/>
                </a:solidFill>
                <a:effectLst/>
                <a:latin typeface="+mn-lt"/>
                <a:ea typeface="+mn-ea"/>
                <a:cs typeface="+mn-cs"/>
              </a:rPr>
              <a:t>Bilder på sociala medier då? Vet ni vad jag menar då?</a:t>
            </a:r>
            <a:endParaRPr lang="sv-SE" b="0">
              <a:effectLst/>
            </a:endParaRPr>
          </a:p>
          <a:p>
            <a:pPr rtl="0"/>
            <a:r>
              <a:rPr lang="sv-SE" sz="1200" b="0" i="0" u="none" strike="noStrike" kern="1200" err="1">
                <a:solidFill>
                  <a:schemeClr val="tx1"/>
                </a:solidFill>
                <a:effectLst/>
                <a:latin typeface="+mn-lt"/>
                <a:ea typeface="+mn-ea"/>
                <a:cs typeface="+mn-cs"/>
              </a:rPr>
              <a:t>T.Ex</a:t>
            </a:r>
            <a:r>
              <a:rPr lang="sv-SE" sz="1200" b="0" i="0" u="none" strike="noStrike" kern="1200">
                <a:solidFill>
                  <a:schemeClr val="tx1"/>
                </a:solidFill>
                <a:effectLst/>
                <a:latin typeface="+mn-lt"/>
                <a:ea typeface="+mn-ea"/>
                <a:cs typeface="+mn-cs"/>
              </a:rPr>
              <a:t> inlägg på </a:t>
            </a:r>
            <a:r>
              <a:rPr lang="sv-SE" sz="1200" b="0" i="0" u="none" strike="noStrike" kern="1200" err="1">
                <a:solidFill>
                  <a:schemeClr val="tx1"/>
                </a:solidFill>
                <a:effectLst/>
                <a:latin typeface="+mn-lt"/>
                <a:ea typeface="+mn-ea"/>
                <a:cs typeface="+mn-cs"/>
              </a:rPr>
              <a:t>tiktok</a:t>
            </a:r>
            <a:r>
              <a:rPr lang="sv-SE" sz="1200" b="0" i="0" u="none" strike="noStrike" kern="1200">
                <a:solidFill>
                  <a:schemeClr val="tx1"/>
                </a:solidFill>
                <a:effectLst/>
                <a:latin typeface="+mn-lt"/>
                <a:ea typeface="+mn-ea"/>
                <a:cs typeface="+mn-cs"/>
              </a:rPr>
              <a:t>, </a:t>
            </a:r>
            <a:r>
              <a:rPr lang="sv-SE" sz="1200" b="0" i="0" u="none" strike="noStrike" kern="1200" err="1">
                <a:solidFill>
                  <a:schemeClr val="tx1"/>
                </a:solidFill>
                <a:effectLst/>
                <a:latin typeface="+mn-lt"/>
                <a:ea typeface="+mn-ea"/>
                <a:cs typeface="+mn-cs"/>
              </a:rPr>
              <a:t>instagram</a:t>
            </a:r>
            <a:r>
              <a:rPr lang="sv-SE" sz="1200" b="0" i="0" u="none" strike="noStrike" kern="1200">
                <a:solidFill>
                  <a:schemeClr val="tx1"/>
                </a:solidFill>
                <a:effectLst/>
                <a:latin typeface="+mn-lt"/>
                <a:ea typeface="+mn-ea"/>
                <a:cs typeface="+mn-cs"/>
              </a:rPr>
              <a:t> eller </a:t>
            </a:r>
            <a:r>
              <a:rPr lang="sv-SE" sz="1200" b="0" i="0" u="none" strike="noStrike" kern="1200" err="1">
                <a:solidFill>
                  <a:schemeClr val="tx1"/>
                </a:solidFill>
                <a:effectLst/>
                <a:latin typeface="+mn-lt"/>
                <a:ea typeface="+mn-ea"/>
                <a:cs typeface="+mn-cs"/>
              </a:rPr>
              <a:t>snapchat</a:t>
            </a:r>
            <a:r>
              <a:rPr lang="sv-SE" sz="1200" b="0" i="0" u="none" strike="noStrike" kern="1200">
                <a:solidFill>
                  <a:schemeClr val="tx1"/>
                </a:solidFill>
                <a:effectLst/>
                <a:latin typeface="+mn-lt"/>
                <a:ea typeface="+mn-ea"/>
                <a:cs typeface="+mn-cs"/>
              </a:rPr>
              <a:t>.</a:t>
            </a:r>
            <a:endParaRPr lang="sv-SE" b="0">
              <a:effectLst/>
            </a:endParaRPr>
          </a:p>
          <a:p>
            <a:endParaRPr lang="sv-SE" b="0">
              <a:effectLst/>
            </a:endParaRPr>
          </a:p>
          <a:p>
            <a:pPr rtl="0"/>
            <a:r>
              <a:rPr lang="sv-SE" sz="1200" b="0" i="1" u="none" strike="noStrike" kern="1200">
                <a:solidFill>
                  <a:schemeClr val="tx1"/>
                </a:solidFill>
                <a:effectLst/>
                <a:latin typeface="+mn-lt"/>
                <a:ea typeface="+mn-ea"/>
                <a:cs typeface="+mn-cs"/>
              </a:rPr>
              <a:t>Vilka tror ”väldigt viktigt”/grön?</a:t>
            </a:r>
            <a:endParaRPr lang="sv-SE" b="0">
              <a:effectLst/>
            </a:endParaRPr>
          </a:p>
          <a:p>
            <a:pPr rtl="0"/>
            <a:r>
              <a:rPr lang="sv-SE" sz="1200" b="0" i="1" u="none" strike="noStrike" kern="1200">
                <a:solidFill>
                  <a:schemeClr val="tx1"/>
                </a:solidFill>
                <a:effectLst/>
                <a:latin typeface="+mn-lt"/>
                <a:ea typeface="+mn-ea"/>
                <a:cs typeface="+mn-cs"/>
              </a:rPr>
              <a:t>Vilka tror ”någonstans i mitten”/blå?</a:t>
            </a:r>
            <a:endParaRPr lang="sv-SE" b="0">
              <a:effectLst/>
            </a:endParaRPr>
          </a:p>
          <a:p>
            <a:pPr rtl="0"/>
            <a:r>
              <a:rPr lang="sv-SE" sz="1200" b="0" i="1" u="none" strike="noStrike" kern="1200">
                <a:solidFill>
                  <a:schemeClr val="tx1"/>
                </a:solidFill>
                <a:effectLst/>
                <a:latin typeface="+mn-lt"/>
                <a:ea typeface="+mn-ea"/>
                <a:cs typeface="+mn-cs"/>
              </a:rPr>
              <a:t>Vilka tror ”inte viktigt alls”/”röd?</a:t>
            </a:r>
            <a:endParaRPr lang="sv-SE" b="0">
              <a:effectLst/>
            </a:endParaRPr>
          </a:p>
          <a:p>
            <a:endParaRPr lang="sv-SE" b="0">
              <a:effectLst/>
            </a:endParaRPr>
          </a:p>
          <a:p>
            <a:pPr rtl="0"/>
            <a:r>
              <a:rPr lang="sv-SE" sz="1200" b="0" i="0" u="none" strike="noStrike" kern="1200">
                <a:solidFill>
                  <a:schemeClr val="tx1"/>
                </a:solidFill>
                <a:effectLst/>
                <a:latin typeface="+mn-lt"/>
                <a:ea typeface="+mn-ea"/>
                <a:cs typeface="+mn-cs"/>
              </a:rPr>
              <a:t>Här är det också viktigt att tänka på Roger!</a:t>
            </a:r>
            <a:endParaRPr lang="sv-SE" b="0">
              <a:effectLst/>
            </a:endParaRPr>
          </a:p>
          <a:p>
            <a:pPr rtl="0"/>
            <a:r>
              <a:rPr lang="sv-SE" sz="1200" b="0" i="0" u="none" strike="noStrike" kern="1200">
                <a:solidFill>
                  <a:schemeClr val="tx1"/>
                </a:solidFill>
                <a:effectLst/>
                <a:latin typeface="+mn-lt"/>
                <a:ea typeface="+mn-ea"/>
                <a:cs typeface="+mn-cs"/>
              </a:rPr>
              <a:t>Bilderna finns kvar för evigt och om vem som helst kan se dem så kan vem som helst använda dem emot er.</a:t>
            </a:r>
            <a:endParaRPr lang="sv-SE" b="0">
              <a:effectLst/>
            </a:endParaRPr>
          </a:p>
          <a:p>
            <a:pPr rtl="0"/>
            <a:r>
              <a:rPr lang="sv-SE" sz="1200" b="0" i="0" u="none" strike="noStrike" kern="1200">
                <a:solidFill>
                  <a:schemeClr val="tx1"/>
                </a:solidFill>
                <a:effectLst/>
                <a:latin typeface="+mn-lt"/>
                <a:ea typeface="+mn-ea"/>
                <a:cs typeface="+mn-cs"/>
              </a:rPr>
              <a:t>Det kanske inte är lika viktigt som lösenord men det är fortfarande viktigt!</a:t>
            </a:r>
            <a:endParaRPr lang="sv-SE" b="0">
              <a:effectLst/>
            </a:endParaRPr>
          </a:p>
          <a:p>
            <a:br>
              <a:rPr lang="sv-SE" b="0">
                <a:effectLst/>
              </a:rPr>
            </a:br>
            <a:br>
              <a:rPr lang="sv-SE" b="0">
                <a:effectLst/>
              </a:rPr>
            </a:br>
            <a:br>
              <a:rPr lang="sv-SE" b="0">
                <a:effectLst/>
              </a:rPr>
            </a:br>
            <a:br>
              <a:rPr lang="sv-SE" b="0">
                <a:effectLst/>
              </a:rPr>
            </a:br>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sv-SE" sz="1200" b="1" i="0" u="none" strike="noStrike" kern="1200">
                <a:solidFill>
                  <a:schemeClr val="tx1"/>
                </a:solidFill>
                <a:effectLst/>
                <a:latin typeface="+mn-lt"/>
                <a:ea typeface="+mn-ea"/>
                <a:cs typeface="+mn-cs"/>
              </a:rPr>
              <a:t>Visa vilken information eleverna behöver skydda!</a:t>
            </a:r>
            <a:br>
              <a:rPr lang="sv-SE" sz="1200" b="1" i="0" u="none" strike="noStrike" kern="1200">
                <a:solidFill>
                  <a:schemeClr val="tx1"/>
                </a:solidFill>
                <a:effectLst/>
                <a:latin typeface="+mn-lt"/>
                <a:ea typeface="+mn-ea"/>
                <a:cs typeface="+mn-cs"/>
              </a:rPr>
            </a:br>
            <a:br>
              <a:rPr lang="sv-SE" sz="1200" b="1" i="0" u="none" strike="noStrike" kern="1200">
                <a:solidFill>
                  <a:schemeClr val="tx1"/>
                </a:solidFill>
                <a:effectLst/>
                <a:latin typeface="+mn-lt"/>
                <a:ea typeface="+mn-ea"/>
                <a:cs typeface="+mn-cs"/>
              </a:rPr>
            </a:br>
            <a:r>
              <a:rPr lang="sv-SE" sz="1200" b="0" i="1" u="none" strike="noStrike" kern="1200">
                <a:solidFill>
                  <a:schemeClr val="tx1"/>
                </a:solidFill>
                <a:effectLst/>
                <a:latin typeface="+mn-lt"/>
                <a:ea typeface="+mn-ea"/>
                <a:cs typeface="+mn-cs"/>
              </a:rPr>
              <a:t>-&gt; Tips: Låt eleverna komma med egna tankar och diskutera med dem! Gör det personligt</a:t>
            </a:r>
            <a:br>
              <a:rPr lang="sv-SE" sz="1200" b="0" i="1" u="none" strike="noStrike" kern="1200">
                <a:solidFill>
                  <a:schemeClr val="tx1"/>
                </a:solidFill>
                <a:effectLst/>
                <a:latin typeface="+mn-lt"/>
                <a:ea typeface="+mn-ea"/>
                <a:cs typeface="+mn-cs"/>
              </a:rPr>
            </a:br>
            <a:br>
              <a:rPr lang="sv-SE" sz="1200" b="1" i="1" u="none" strike="noStrike" kern="1200">
                <a:solidFill>
                  <a:schemeClr val="tx1"/>
                </a:solidFill>
                <a:effectLst/>
                <a:latin typeface="+mn-lt"/>
                <a:ea typeface="+mn-ea"/>
                <a:cs typeface="+mn-cs"/>
              </a:rPr>
            </a:br>
            <a:r>
              <a:rPr lang="sv-SE" sz="1200" b="1" i="1" u="sng" strike="noStrike" kern="1200">
                <a:solidFill>
                  <a:schemeClr val="tx1"/>
                </a:solidFill>
                <a:effectLst/>
                <a:latin typeface="+mn-lt"/>
                <a:ea typeface="+mn-ea"/>
                <a:cs typeface="+mn-cs"/>
              </a:rPr>
              <a:t>Exempel-manus:</a:t>
            </a:r>
          </a:p>
          <a:p>
            <a:endParaRPr lang="sv-SE" b="0">
              <a:effectLst/>
            </a:endParaRPr>
          </a:p>
          <a:p>
            <a:pPr rtl="0"/>
            <a:r>
              <a:rPr lang="sv-SE" sz="1200" b="0" i="0" u="none" strike="noStrike" kern="1200">
                <a:solidFill>
                  <a:schemeClr val="tx1"/>
                </a:solidFill>
                <a:effectLst/>
                <a:latin typeface="+mn-lt"/>
                <a:ea typeface="+mn-ea"/>
                <a:cs typeface="+mn-cs"/>
              </a:rPr>
              <a:t>Sist men inte minst, ditt skolschema!</a:t>
            </a:r>
            <a:endParaRPr lang="sv-SE" b="0">
              <a:effectLst/>
            </a:endParaRPr>
          </a:p>
          <a:p>
            <a:endParaRPr lang="sv-SE" b="0">
              <a:effectLst/>
            </a:endParaRPr>
          </a:p>
          <a:p>
            <a:pPr rtl="0"/>
            <a:r>
              <a:rPr lang="sv-SE" sz="1200" b="0" i="1" u="none" strike="noStrike" kern="1200">
                <a:solidFill>
                  <a:schemeClr val="tx1"/>
                </a:solidFill>
                <a:effectLst/>
                <a:latin typeface="+mn-lt"/>
                <a:ea typeface="+mn-ea"/>
                <a:cs typeface="+mn-cs"/>
              </a:rPr>
              <a:t>Vilka tror ”väldigt viktigt”/grön?</a:t>
            </a:r>
            <a:endParaRPr lang="sv-SE" b="0">
              <a:effectLst/>
            </a:endParaRPr>
          </a:p>
          <a:p>
            <a:pPr rtl="0"/>
            <a:r>
              <a:rPr lang="sv-SE" sz="1200" b="0" i="1" u="none" strike="noStrike" kern="1200">
                <a:solidFill>
                  <a:schemeClr val="tx1"/>
                </a:solidFill>
                <a:effectLst/>
                <a:latin typeface="+mn-lt"/>
                <a:ea typeface="+mn-ea"/>
                <a:cs typeface="+mn-cs"/>
              </a:rPr>
              <a:t>Vilka tror ”någonstans i mitten”/blå?</a:t>
            </a:r>
            <a:endParaRPr lang="sv-SE" b="0">
              <a:effectLst/>
            </a:endParaRPr>
          </a:p>
          <a:p>
            <a:pPr rtl="0"/>
            <a:r>
              <a:rPr lang="sv-SE" sz="1200" b="0" i="1" u="none" strike="noStrike" kern="1200">
                <a:solidFill>
                  <a:schemeClr val="tx1"/>
                </a:solidFill>
                <a:effectLst/>
                <a:latin typeface="+mn-lt"/>
                <a:ea typeface="+mn-ea"/>
                <a:cs typeface="+mn-cs"/>
              </a:rPr>
              <a:t>Vilka tror ”inte viktigt alls”/”röd?</a:t>
            </a:r>
            <a:endParaRPr lang="sv-SE" b="0">
              <a:effectLst/>
            </a:endParaRPr>
          </a:p>
          <a:p>
            <a:endParaRPr lang="sv-SE" b="0">
              <a:effectLst/>
            </a:endParaRPr>
          </a:p>
          <a:p>
            <a:pPr rtl="0"/>
            <a:r>
              <a:rPr lang="sv-SE" sz="1200" b="0" i="0" u="none" strike="noStrike" kern="1200">
                <a:solidFill>
                  <a:schemeClr val="tx1"/>
                </a:solidFill>
                <a:effectLst/>
                <a:latin typeface="+mn-lt"/>
                <a:ea typeface="+mn-ea"/>
                <a:cs typeface="+mn-cs"/>
              </a:rPr>
              <a:t>Vad kan man ta reda på någon med deras skolschema?</a:t>
            </a:r>
            <a:br>
              <a:rPr lang="sv-SE" sz="1200" b="0" i="0" u="none" strike="noStrike" kern="1200">
                <a:solidFill>
                  <a:schemeClr val="tx1"/>
                </a:solidFill>
                <a:effectLst/>
                <a:latin typeface="+mn-lt"/>
                <a:ea typeface="+mn-ea"/>
                <a:cs typeface="+mn-cs"/>
              </a:rPr>
            </a:br>
            <a:r>
              <a:rPr lang="sv-SE" sz="1200" b="0" i="1" u="none" strike="noStrike" kern="1200">
                <a:solidFill>
                  <a:schemeClr val="tx1"/>
                </a:solidFill>
                <a:effectLst/>
                <a:latin typeface="+mn-lt"/>
                <a:ea typeface="+mn-ea"/>
                <a:cs typeface="+mn-cs"/>
              </a:rPr>
              <a:t>*Låt eleverna svara*</a:t>
            </a:r>
            <a:endParaRPr lang="sv-SE" b="0">
              <a:effectLst/>
            </a:endParaRPr>
          </a:p>
          <a:p>
            <a:pPr rtl="0"/>
            <a:r>
              <a:rPr lang="sv-SE" sz="1200" b="0" i="0" u="none" strike="noStrike" kern="1200">
                <a:solidFill>
                  <a:schemeClr val="tx1"/>
                </a:solidFill>
                <a:effectLst/>
                <a:latin typeface="+mn-lt"/>
                <a:ea typeface="+mn-ea"/>
                <a:cs typeface="+mn-cs"/>
              </a:rPr>
              <a:t>Skolschema finns ju ibland online men då vet man ofta inte vem som går i vilken klass.</a:t>
            </a:r>
            <a:endParaRPr lang="sv-SE" b="0">
              <a:effectLst/>
            </a:endParaRPr>
          </a:p>
          <a:p>
            <a:pPr rtl="0"/>
            <a:r>
              <a:rPr lang="sv-SE" sz="1200" b="0" i="0" u="none" strike="noStrike" kern="1200">
                <a:solidFill>
                  <a:schemeClr val="tx1"/>
                </a:solidFill>
                <a:effectLst/>
                <a:latin typeface="+mn-lt"/>
                <a:ea typeface="+mn-ea"/>
                <a:cs typeface="+mn-cs"/>
              </a:rPr>
              <a:t>Att dela med sig av skolschema online är inte smart för då vet man vart ni är t.ex.</a:t>
            </a:r>
            <a:endParaRPr lang="sv-SE" b="0">
              <a:effectLst/>
            </a:endParaRPr>
          </a:p>
          <a:p>
            <a:br>
              <a:rPr lang="sv-SE" b="0">
                <a:effectLst/>
              </a:rPr>
            </a:br>
            <a:r>
              <a:rPr lang="sv-SE" b="0" i="1">
                <a:effectLst/>
              </a:rPr>
              <a:t>(bonusfråga)</a:t>
            </a:r>
          </a:p>
          <a:p>
            <a:r>
              <a:rPr lang="sv-SE" b="0" i="0">
                <a:effectLst/>
              </a:rPr>
              <a:t>Vilken skillnad blir det om man vet vilken skola eller vems skolschema det är?</a:t>
            </a:r>
            <a:br>
              <a:rPr lang="sv-SE" b="0">
                <a:effectLst/>
              </a:rPr>
            </a:br>
            <a:br>
              <a:rPr lang="sv-SE" b="0">
                <a:effectLst/>
              </a:rPr>
            </a:br>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rtl="0">
              <a:lnSpc>
                <a:spcPct val="100000"/>
              </a:lnSpc>
              <a:spcBef>
                <a:spcPts val="0"/>
              </a:spcBef>
              <a:spcAft>
                <a:spcPts val="0"/>
              </a:spcAft>
              <a:buClr>
                <a:srgbClr val="000000"/>
              </a:buClr>
              <a:buSzPts val="1400"/>
              <a:buFont typeface="Arial"/>
              <a:buNone/>
            </a:pPr>
            <a:r>
              <a:rPr lang="sv-SE" b="1" dirty="0"/>
              <a:t>[Förslag </a:t>
            </a:r>
            <a:r>
              <a:rPr lang="sv-SE" b="1" dirty="0" err="1"/>
              <a:t>talmanus</a:t>
            </a:r>
            <a:r>
              <a:rPr lang="sv-SE" b="1" dirty="0"/>
              <a:t>]</a:t>
            </a:r>
            <a:endParaRPr lang="sv-SE" dirty="0"/>
          </a:p>
          <a:p>
            <a:pPr marL="0" lvl="0" indent="0" algn="l" rtl="0">
              <a:lnSpc>
                <a:spcPct val="100000"/>
              </a:lnSpc>
              <a:spcBef>
                <a:spcPts val="0"/>
              </a:spcBef>
              <a:spcAft>
                <a:spcPts val="0"/>
              </a:spcAft>
              <a:buSzPts val="1400"/>
              <a:buNone/>
            </a:pPr>
            <a:r>
              <a:rPr lang="sv-SE" dirty="0"/>
              <a:t>Nu ska vi prata om hur man skyddar sig från att bli utsatt för </a:t>
            </a:r>
            <a:r>
              <a:rPr lang="sv-SE" dirty="0" err="1"/>
              <a:t>scams</a:t>
            </a:r>
            <a:r>
              <a:rPr lang="sv-SE" dirty="0"/>
              <a:t> och andra bedrägerier. </a:t>
            </a:r>
            <a:r>
              <a:rPr lang="sv-SE" b="1" dirty="0"/>
              <a:t>[Fråga om eleverna vet vad bedrägerier betyder, förklara annars att det är när t.ex. tjuvar försöker att lura en att råka ge ut sina inloggningsuppgifter, eller trycka på en länk eller skriva in sina föräldrars kortuppgifter på en skum sida]</a:t>
            </a:r>
            <a:endParaRPr lang="sv-SE"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0" name="Google Shape;30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sv-SE" i="1"/>
              <a:t>(5 minuter) </a:t>
            </a:r>
            <a:endParaRPr/>
          </a:p>
          <a:p>
            <a:pPr marL="457200" marR="0" lvl="0" indent="-228600" algn="l" rtl="0">
              <a:lnSpc>
                <a:spcPct val="100000"/>
              </a:lnSpc>
              <a:spcBef>
                <a:spcPts val="0"/>
              </a:spcBef>
              <a:spcAft>
                <a:spcPts val="0"/>
              </a:spcAft>
              <a:buSzPts val="1400"/>
              <a:buNone/>
            </a:pPr>
            <a:endParaRPr b="1" i="0"/>
          </a:p>
          <a:p>
            <a:pPr marL="457200" marR="0" lvl="0" indent="-228600" algn="l" rtl="0">
              <a:lnSpc>
                <a:spcPct val="100000"/>
              </a:lnSpc>
              <a:spcBef>
                <a:spcPts val="0"/>
              </a:spcBef>
              <a:spcAft>
                <a:spcPts val="0"/>
              </a:spcAft>
              <a:buSzPts val="1400"/>
              <a:buNone/>
            </a:pPr>
            <a:r>
              <a:rPr lang="sv-SE" b="1" i="0"/>
              <a:t>[Förslag talmanus]</a:t>
            </a:r>
            <a:endParaRPr b="1" i="0"/>
          </a:p>
          <a:p>
            <a:pPr marL="457200" marR="0" lvl="0" indent="-228600" algn="l" rtl="0">
              <a:lnSpc>
                <a:spcPct val="100000"/>
              </a:lnSpc>
              <a:spcBef>
                <a:spcPts val="0"/>
              </a:spcBef>
              <a:spcAft>
                <a:spcPts val="0"/>
              </a:spcAft>
              <a:buSzPts val="1400"/>
              <a:buNone/>
            </a:pPr>
            <a:r>
              <a:rPr lang="sv-SE"/>
              <a:t>Här är en bild från Roblox. </a:t>
            </a:r>
            <a:endParaRPr/>
          </a:p>
          <a:p>
            <a:pPr marL="457200" marR="0" lvl="0" indent="-228600" algn="l" rtl="0">
              <a:lnSpc>
                <a:spcPct val="100000"/>
              </a:lnSpc>
              <a:spcBef>
                <a:spcPts val="0"/>
              </a:spcBef>
              <a:spcAft>
                <a:spcPts val="0"/>
              </a:spcAft>
              <a:buSzPts val="1400"/>
              <a:buNone/>
            </a:pPr>
            <a:r>
              <a:rPr lang="sv-SE"/>
              <a:t>Om vi tar en titt på bilden så är det någon som ska byta något med en annan spelare. Är det här en rättvis trade tycker ni?</a:t>
            </a:r>
            <a:endParaRPr i="1"/>
          </a:p>
          <a:p>
            <a:pPr marL="457200" marR="0" lvl="0" indent="-228600" algn="l" rtl="0">
              <a:lnSpc>
                <a:spcPct val="100000"/>
              </a:lnSpc>
              <a:spcBef>
                <a:spcPts val="0"/>
              </a:spcBef>
              <a:spcAft>
                <a:spcPts val="0"/>
              </a:spcAft>
              <a:buSzPts val="1400"/>
              <a:buFont typeface="Calibri"/>
              <a:buChar char="-"/>
            </a:pPr>
            <a:r>
              <a:rPr lang="sv-SE"/>
              <a:t>Den ena rutan är tom. </a:t>
            </a:r>
            <a:endParaRPr i="1"/>
          </a:p>
          <a:p>
            <a:pPr marL="457200" marR="0" lvl="0" indent="-228600" algn="l" rtl="0">
              <a:lnSpc>
                <a:spcPct val="100000"/>
              </a:lnSpc>
              <a:spcBef>
                <a:spcPts val="0"/>
              </a:spcBef>
              <a:spcAft>
                <a:spcPts val="0"/>
              </a:spcAft>
              <a:buSzPts val="1400"/>
              <a:buFont typeface="Calibri"/>
              <a:buChar char="-"/>
            </a:pPr>
            <a:r>
              <a:rPr lang="sv-SE"/>
              <a:t>Nej det här är ett exempel på ett scam på Roblox.</a:t>
            </a:r>
            <a:endParaRPr/>
          </a:p>
          <a:p>
            <a:pPr marL="457200" marR="0" lvl="0" indent="-228600" algn="l" rtl="0">
              <a:lnSpc>
                <a:spcPct val="100000"/>
              </a:lnSpc>
              <a:spcBef>
                <a:spcPts val="0"/>
              </a:spcBef>
              <a:spcAft>
                <a:spcPts val="0"/>
              </a:spcAft>
              <a:buSzPts val="1400"/>
              <a:buFont typeface="Calibri"/>
              <a:buChar char="-"/>
            </a:pPr>
            <a:r>
              <a:rPr lang="sv-SE"/>
              <a:t>Ett försök att lura dig att göra en dålig trade. Du tror du ska få bra pets (husdjur) eller många Robux (spelets pengar), men istället så förlorar du dina Robux eller ditt pet. </a:t>
            </a:r>
            <a:endParaRPr/>
          </a:p>
          <a:p>
            <a:pPr marL="457200" marR="0" lvl="0" indent="-228600" algn="l" rtl="0">
              <a:lnSpc>
                <a:spcPct val="100000"/>
              </a:lnSpc>
              <a:spcBef>
                <a:spcPts val="0"/>
              </a:spcBef>
              <a:spcAft>
                <a:spcPts val="0"/>
              </a:spcAft>
              <a:buSzPts val="1400"/>
              <a:buFont typeface="Calibri"/>
              <a:buChar char="-"/>
            </a:pPr>
            <a:r>
              <a:rPr lang="sv-SE"/>
              <a:t>Enligt en undersökning som Lilla Aktuellt har gjort </a:t>
            </a:r>
            <a:r>
              <a:rPr lang="sv-SE" b="1"/>
              <a:t>[fråga om de känner till programmet och berätta vad det är om de inte gör det]</a:t>
            </a:r>
            <a:r>
              <a:rPr lang="sv-SE"/>
              <a:t> har 3 av 10 barn blivit lurade på Roblox. </a:t>
            </a:r>
            <a:endParaRPr/>
          </a:p>
          <a:p>
            <a:pPr marL="457200" marR="0" lvl="0" indent="-228600" algn="l" rtl="0">
              <a:lnSpc>
                <a:spcPct val="100000"/>
              </a:lnSpc>
              <a:spcBef>
                <a:spcPts val="0"/>
              </a:spcBef>
              <a:spcAft>
                <a:spcPts val="0"/>
              </a:spcAft>
              <a:buClr>
                <a:srgbClr val="000000"/>
              </a:buClr>
              <a:buSzPts val="1400"/>
              <a:buFont typeface="Calibri"/>
              <a:buChar char="-"/>
            </a:pPr>
            <a:r>
              <a:rPr lang="sv-SE"/>
              <a:t>Det är många orättvisa trades som görs på Roblox, och det är viktigt att hålla ögonen öppna och tänka efter innan man trycker på något. </a:t>
            </a:r>
            <a:r>
              <a:rPr lang="sv-SE">
                <a:latin typeface="Work Sans"/>
                <a:ea typeface="Work Sans"/>
                <a:cs typeface="Work Sans"/>
                <a:sym typeface="Work Sans"/>
              </a:rPr>
              <a:t>Ge aldrig dina items först i en trade och tradea inte med okända på Roblox. </a:t>
            </a:r>
            <a:endParaRPr b="0"/>
          </a:p>
          <a:p>
            <a:pPr marL="457200" marR="0" lvl="0" indent="-228600" algn="l" rtl="0">
              <a:lnSpc>
                <a:spcPct val="100000"/>
              </a:lnSpc>
              <a:spcBef>
                <a:spcPts val="0"/>
              </a:spcBef>
              <a:spcAft>
                <a:spcPts val="0"/>
              </a:spcAft>
              <a:buSzPts val="1400"/>
              <a:buFont typeface="Calibri"/>
              <a:buChar char="-"/>
            </a:pPr>
            <a:r>
              <a:rPr lang="sv-SE" b="0"/>
              <a:t>En bra regel att ha med sig är att om något </a:t>
            </a:r>
            <a:r>
              <a:rPr lang="sv-SE" b="1"/>
              <a:t>Låter för bra för att vara sant så är det ofta det. Folk ger inte bort pets eller robux gratis.</a:t>
            </a:r>
            <a:endParaRPr/>
          </a:p>
          <a:p>
            <a:pPr marL="457200" marR="0" lvl="0" indent="-228600" algn="l" rtl="0">
              <a:lnSpc>
                <a:spcPct val="100000"/>
              </a:lnSpc>
              <a:spcBef>
                <a:spcPts val="0"/>
              </a:spcBef>
              <a:spcAft>
                <a:spcPts val="0"/>
              </a:spcAft>
              <a:buClr>
                <a:srgbClr val="000000"/>
              </a:buClr>
              <a:buSzPts val="1400"/>
              <a:buFont typeface="Arial"/>
              <a:buNone/>
            </a:pPr>
            <a:endParaRPr b="1"/>
          </a:p>
          <a:p>
            <a:pPr marL="457200" marR="0" lvl="0" indent="-228600" algn="l" rtl="0">
              <a:lnSpc>
                <a:spcPct val="100000"/>
              </a:lnSpc>
              <a:spcBef>
                <a:spcPts val="0"/>
              </a:spcBef>
              <a:spcAft>
                <a:spcPts val="0"/>
              </a:spcAft>
              <a:buClr>
                <a:srgbClr val="000000"/>
              </a:buClr>
              <a:buSzPts val="1400"/>
              <a:buFont typeface="Arial"/>
              <a:buNone/>
            </a:pPr>
            <a:endParaRPr b="1"/>
          </a:p>
          <a:p>
            <a:pPr marL="457200" marR="0" lvl="0" indent="-228600" algn="l" rtl="0">
              <a:lnSpc>
                <a:spcPct val="100000"/>
              </a:lnSpc>
              <a:spcBef>
                <a:spcPts val="0"/>
              </a:spcBef>
              <a:spcAft>
                <a:spcPts val="0"/>
              </a:spcAft>
              <a:buClr>
                <a:srgbClr val="000000"/>
              </a:buClr>
              <a:buSzPts val="1400"/>
              <a:buFont typeface="Arial"/>
              <a:buNone/>
            </a:pPr>
            <a:r>
              <a:rPr lang="sv-SE" b="1"/>
              <a:t>Att bli lurad på Robux/items så är ett exempel på scam som kan ske inom spel. </a:t>
            </a:r>
            <a:endParaRPr/>
          </a:p>
          <a:p>
            <a:pPr marL="457200" marR="0" lvl="0" indent="-228600" algn="l" rtl="0">
              <a:lnSpc>
                <a:spcPct val="100000"/>
              </a:lnSpc>
              <a:spcBef>
                <a:spcPts val="0"/>
              </a:spcBef>
              <a:spcAft>
                <a:spcPts val="0"/>
              </a:spcAft>
              <a:buClr>
                <a:srgbClr val="000000"/>
              </a:buClr>
              <a:buSzPts val="1400"/>
              <a:buFont typeface="Arial"/>
              <a:buNone/>
            </a:pPr>
            <a:endParaRPr b="1"/>
          </a:p>
          <a:p>
            <a:pPr marL="457200" marR="0" lvl="0" indent="-228600" algn="l" rtl="0">
              <a:lnSpc>
                <a:spcPct val="100000"/>
              </a:lnSpc>
              <a:spcBef>
                <a:spcPts val="0"/>
              </a:spcBef>
              <a:spcAft>
                <a:spcPts val="0"/>
              </a:spcAft>
              <a:buClr>
                <a:srgbClr val="000000"/>
              </a:buClr>
              <a:buSzPts val="1400"/>
              <a:buFont typeface="Arial"/>
              <a:buNone/>
            </a:pPr>
            <a:endParaRPr b="1"/>
          </a:p>
          <a:p>
            <a:pPr marL="457200" marR="0" lvl="0" indent="-228600" algn="l" rtl="0">
              <a:lnSpc>
                <a:spcPct val="100000"/>
              </a:lnSpc>
              <a:spcBef>
                <a:spcPts val="0"/>
              </a:spcBef>
              <a:spcAft>
                <a:spcPts val="0"/>
              </a:spcAft>
              <a:buClr>
                <a:srgbClr val="000000"/>
              </a:buClr>
              <a:buSzPts val="1400"/>
              <a:buFont typeface="Arial"/>
              <a:buNone/>
            </a:pPr>
            <a:endParaRPr b="1"/>
          </a:p>
          <a:p>
            <a:pPr marL="457200" marR="0" lvl="0" indent="-228600" algn="l" rtl="0">
              <a:lnSpc>
                <a:spcPct val="100000"/>
              </a:lnSpc>
              <a:spcBef>
                <a:spcPts val="0"/>
              </a:spcBef>
              <a:spcAft>
                <a:spcPts val="0"/>
              </a:spcAft>
              <a:buClr>
                <a:srgbClr val="000000"/>
              </a:buClr>
              <a:buSzPts val="1400"/>
              <a:buFont typeface="Arial"/>
              <a:buNone/>
            </a:pPr>
            <a:endParaRPr b="1"/>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endParaRPr/>
          </a:p>
        </p:txBody>
      </p:sp>
      <p:sp>
        <p:nvSpPr>
          <p:cNvPr id="301" name="Google Shape;301;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sv-SE" sz="1200" b="0" i="0" u="none" strike="noStrike" cap="none">
                <a:solidFill>
                  <a:schemeClr val="dk1"/>
                </a:solidFill>
                <a:latin typeface="Calibri"/>
                <a:ea typeface="Calibri"/>
                <a:cs typeface="Calibri"/>
                <a:sym typeface="Calibri"/>
              </a:rPr>
              <a:t>19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sv-SE" b="1"/>
              <a:t>[Förslag talmanus]</a:t>
            </a:r>
            <a:endParaRPr/>
          </a:p>
          <a:p>
            <a:pPr marL="457200" lvl="0" indent="-228600" algn="l" rtl="0">
              <a:lnSpc>
                <a:spcPct val="100000"/>
              </a:lnSpc>
              <a:spcBef>
                <a:spcPts val="0"/>
              </a:spcBef>
              <a:spcAft>
                <a:spcPts val="0"/>
              </a:spcAft>
              <a:buSzPts val="1400"/>
              <a:buNone/>
            </a:pPr>
            <a:r>
              <a:rPr lang="sv-SE"/>
              <a:t>- Ett vanligt sätt att försöka att luras på nätet är olika former av nätfiske. Nätet är i detta fall är </a:t>
            </a:r>
            <a:r>
              <a:rPr lang="sv-SE" b="1"/>
              <a:t>internet </a:t>
            </a:r>
            <a:r>
              <a:rPr lang="sv-SE"/>
              <a:t>som en lurendrejare då försöker att</a:t>
            </a:r>
            <a:r>
              <a:rPr lang="sv-SE" b="1"/>
              <a:t> fiska upp information ifrån som människor</a:t>
            </a:r>
            <a:r>
              <a:rPr lang="sv-SE"/>
              <a:t> som de egentligen inte vill dela med sig av.  </a:t>
            </a:r>
            <a:endParaRPr/>
          </a:p>
          <a:p>
            <a:pPr marL="457200" lvl="0" indent="-228600" algn="l" rtl="0">
              <a:lnSpc>
                <a:spcPct val="100000"/>
              </a:lnSpc>
              <a:spcBef>
                <a:spcPts val="0"/>
              </a:spcBef>
              <a:spcAft>
                <a:spcPts val="0"/>
              </a:spcAft>
              <a:buSzPts val="1400"/>
              <a:buNone/>
            </a:pPr>
            <a:r>
              <a:rPr lang="sv-SE"/>
              <a:t>- Scams/bedrägerier/nätfiske görs oftast för att tjäna pengar. Dvs en tjuv/kriminell/bedragare hittar på olika sätt att lura av människor information</a:t>
            </a:r>
            <a:endParaRPr/>
          </a:p>
          <a:p>
            <a:pPr marL="457200" lvl="0" indent="-228600" algn="l" rtl="0">
              <a:lnSpc>
                <a:spcPct val="100000"/>
              </a:lnSpc>
              <a:spcBef>
                <a:spcPts val="0"/>
              </a:spcBef>
              <a:spcAft>
                <a:spcPts val="0"/>
              </a:spcAft>
              <a:buSzPts val="1400"/>
              <a:buNone/>
            </a:pPr>
            <a:r>
              <a:rPr lang="sv-SE"/>
              <a:t>- Försök att luras genom nätfiske sker oftast genom att man får ett medelande på något sätt.</a:t>
            </a:r>
            <a:endParaRPr/>
          </a:p>
          <a:p>
            <a:pPr marL="457200" lvl="0" indent="-228600" algn="l" rtl="0">
              <a:lnSpc>
                <a:spcPct val="100000"/>
              </a:lnSpc>
              <a:spcBef>
                <a:spcPts val="0"/>
              </a:spcBef>
              <a:spcAft>
                <a:spcPts val="0"/>
              </a:spcAft>
              <a:buSzPts val="1400"/>
              <a:buNone/>
            </a:pPr>
            <a:endParaRPr/>
          </a:p>
          <a:p>
            <a:pPr marL="457200" lvl="0" indent="-228600" algn="l" rtl="0">
              <a:lnSpc>
                <a:spcPct val="100000"/>
              </a:lnSpc>
              <a:spcBef>
                <a:spcPts val="0"/>
              </a:spcBef>
              <a:spcAft>
                <a:spcPts val="0"/>
              </a:spcAft>
              <a:buSzPts val="1400"/>
              <a:buNone/>
            </a:pPr>
            <a:r>
              <a:rPr lang="sv-SE"/>
              <a:t>[</a:t>
            </a:r>
            <a:r>
              <a:rPr lang="sv-SE" b="1"/>
              <a:t>klicka</a:t>
            </a:r>
            <a:r>
              <a:rPr lang="sv-SE"/>
              <a:t>] Kanske från en person man inte känner på ett spel man spelar, </a:t>
            </a:r>
            <a:endParaRPr/>
          </a:p>
          <a:p>
            <a:pPr marL="457200" lvl="0" indent="-228600" algn="l" rtl="0">
              <a:lnSpc>
                <a:spcPct val="100000"/>
              </a:lnSpc>
              <a:spcBef>
                <a:spcPts val="0"/>
              </a:spcBef>
              <a:spcAft>
                <a:spcPts val="0"/>
              </a:spcAft>
              <a:buSzPts val="1400"/>
              <a:buNone/>
            </a:pPr>
            <a:r>
              <a:rPr lang="sv-SE"/>
              <a:t>[</a:t>
            </a:r>
            <a:r>
              <a:rPr lang="sv-SE" b="1"/>
              <a:t>klicka</a:t>
            </a:r>
            <a:r>
              <a:rPr lang="sv-SE"/>
              <a:t>] från någon man inte känner på sociala medier</a:t>
            </a:r>
            <a:endParaRPr/>
          </a:p>
          <a:p>
            <a:pPr marL="457200" lvl="0" indent="-228600" algn="l" rtl="0">
              <a:lnSpc>
                <a:spcPct val="100000"/>
              </a:lnSpc>
              <a:spcBef>
                <a:spcPts val="0"/>
              </a:spcBef>
              <a:spcAft>
                <a:spcPts val="0"/>
              </a:spcAft>
              <a:buSzPts val="1400"/>
              <a:buNone/>
            </a:pPr>
            <a:r>
              <a:rPr lang="sv-SE"/>
              <a:t>[</a:t>
            </a:r>
            <a:r>
              <a:rPr lang="sv-SE" b="1"/>
              <a:t>klicka</a:t>
            </a:r>
            <a:r>
              <a:rPr lang="sv-SE"/>
              <a:t>]  eller kanske genom att det kommer upp en konstig reklamannons när du är inne på en hemsida. Budskapen kan vara olika_ tex klicka på den här länken om du vill se något jättehäftigt, eller om du betalar 100 kr hit kommer du att få tusentals Robux, eller “ du har vunnit en iphone – klicka  här”</a:t>
            </a:r>
            <a:endParaRPr/>
          </a:p>
          <a:p>
            <a:pPr marL="457200" lvl="0" indent="-228600" algn="l" rtl="0">
              <a:lnSpc>
                <a:spcPct val="100000"/>
              </a:lnSpc>
              <a:spcBef>
                <a:spcPts val="0"/>
              </a:spcBef>
              <a:spcAft>
                <a:spcPts val="0"/>
              </a:spcAft>
              <a:buSzPts val="1400"/>
              <a:buNone/>
            </a:pPr>
            <a:r>
              <a:rPr lang="sv-SE"/>
              <a:t>[</a:t>
            </a:r>
            <a:r>
              <a:rPr lang="sv-SE" b="1"/>
              <a:t>klicka</a:t>
            </a:r>
            <a:r>
              <a:rPr lang="sv-SE"/>
              <a:t>] Det kan också ske genom mail</a:t>
            </a:r>
            <a:endParaRPr/>
          </a:p>
          <a:p>
            <a:pPr marL="457200" lvl="0" indent="-228600" algn="l" rtl="0">
              <a:lnSpc>
                <a:spcPct val="100000"/>
              </a:lnSpc>
              <a:spcBef>
                <a:spcPts val="0"/>
              </a:spcBef>
              <a:spcAft>
                <a:spcPts val="0"/>
              </a:spcAft>
              <a:buSzPts val="1400"/>
              <a:buNone/>
            </a:pPr>
            <a:r>
              <a:rPr lang="sv-SE"/>
              <a:t>[ [</a:t>
            </a:r>
            <a:r>
              <a:rPr lang="sv-SE" b="1"/>
              <a:t>klicka</a:t>
            </a:r>
            <a:r>
              <a:rPr lang="sv-SE"/>
              <a:t>] eller sms. </a:t>
            </a:r>
            <a:endParaRPr/>
          </a:p>
          <a:p>
            <a:pPr marL="457200" lvl="0" indent="-228600" algn="l" rtl="0">
              <a:lnSpc>
                <a:spcPct val="100000"/>
              </a:lnSpc>
              <a:spcBef>
                <a:spcPts val="0"/>
              </a:spcBef>
              <a:spcAft>
                <a:spcPts val="0"/>
              </a:spcAft>
              <a:buSzPts val="1400"/>
              <a:buNone/>
            </a:pPr>
            <a:r>
              <a:rPr lang="sv-SE" b="1"/>
              <a:t>klicka</a:t>
            </a:r>
            <a:r>
              <a:rPr lang="sv-SE"/>
              <a:t>]  eller till och med telefonsamtal</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sv-SE" b="1"/>
              <a:t>[Fråga eleverna]</a:t>
            </a:r>
            <a:endParaRPr/>
          </a:p>
          <a:p>
            <a:pPr marL="457200" marR="0" lvl="0" indent="-228600" algn="l" rtl="0">
              <a:lnSpc>
                <a:spcPct val="100000"/>
              </a:lnSpc>
              <a:spcBef>
                <a:spcPts val="0"/>
              </a:spcBef>
              <a:spcAft>
                <a:spcPts val="0"/>
              </a:spcAft>
              <a:buClr>
                <a:srgbClr val="000000"/>
              </a:buClr>
              <a:buSzPts val="1400"/>
              <a:buFont typeface="Arial"/>
              <a:buNone/>
            </a:pPr>
            <a:r>
              <a:rPr lang="sv-SE"/>
              <a:t>Känner ni igen det här?  Har ni fått meddelanden som ni tror är fejk eller så kallat nätfiske? </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311" name="Google Shape;311;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sv-SE" b="1"/>
              <a:t>[Förslag talmanus]</a:t>
            </a:r>
            <a:endParaRPr/>
          </a:p>
          <a:p>
            <a:pPr marL="457200" marR="0" lvl="0" indent="-228600" algn="l" rtl="0">
              <a:lnSpc>
                <a:spcPct val="100000"/>
              </a:lnSpc>
              <a:spcBef>
                <a:spcPts val="0"/>
              </a:spcBef>
              <a:spcAft>
                <a:spcPts val="0"/>
              </a:spcAft>
              <a:buSzPts val="1400"/>
              <a:buNone/>
            </a:pPr>
            <a:endParaRPr u="sng">
              <a:solidFill>
                <a:schemeClr val="hlink"/>
              </a:solidFill>
              <a:hlinkClick r:id="rId3"/>
            </a:endParaRPr>
          </a:p>
          <a:p>
            <a:pPr marL="457200" marR="0" lvl="0" indent="-228600" algn="l" rtl="0">
              <a:lnSpc>
                <a:spcPct val="100000"/>
              </a:lnSpc>
              <a:spcBef>
                <a:spcPts val="0"/>
              </a:spcBef>
              <a:spcAft>
                <a:spcPts val="0"/>
              </a:spcAft>
              <a:buClr>
                <a:srgbClr val="000000"/>
              </a:buClr>
              <a:buSzPts val="1400"/>
              <a:buFont typeface="Arial"/>
              <a:buNone/>
            </a:pPr>
            <a:r>
              <a:rPr lang="sv-SE"/>
              <a:t>Men det finns sätt att vara säker när man använder nätet och sina digitala enheter, vi vill inte att ni ska gå härifrån och tycka att det är läskigt med internet och teknik – tvärtom, tänk vad mycket kul det finns!  Men man ska ha med sig lite knep där man använder dem. </a:t>
            </a:r>
            <a:endParaRPr/>
          </a:p>
          <a:p>
            <a:pPr marL="457200" marR="0" lvl="0" indent="-228600" algn="l" rtl="0">
              <a:lnSpc>
                <a:spcPct val="100000"/>
              </a:lnSpc>
              <a:spcBef>
                <a:spcPts val="0"/>
              </a:spcBef>
              <a:spcAft>
                <a:spcPts val="0"/>
              </a:spcAft>
              <a:buClr>
                <a:srgbClr val="000000"/>
              </a:buClr>
              <a:buSzPts val="1400"/>
              <a:buFont typeface="Arial"/>
              <a:buNone/>
            </a:pPr>
            <a:endParaRPr sz="18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sv-SE" sz="1800">
                <a:latin typeface="Arial"/>
                <a:ea typeface="Arial"/>
                <a:cs typeface="Arial"/>
                <a:sym typeface="Arial"/>
              </a:rPr>
              <a:t>Tex:</a:t>
            </a:r>
            <a:endParaRPr/>
          </a:p>
          <a:p>
            <a:pPr marL="914400" lvl="1" indent="-228600" algn="l" rtl="0">
              <a:lnSpc>
                <a:spcPct val="100000"/>
              </a:lnSpc>
              <a:spcBef>
                <a:spcPts val="0"/>
              </a:spcBef>
              <a:spcAft>
                <a:spcPts val="0"/>
              </a:spcAft>
              <a:buSzPts val="1742"/>
              <a:buNone/>
            </a:pPr>
            <a:r>
              <a:rPr lang="sv-SE"/>
              <a:t>[</a:t>
            </a:r>
            <a:r>
              <a:rPr lang="sv-SE" b="1"/>
              <a:t>klicka</a:t>
            </a:r>
            <a:r>
              <a:rPr lang="sv-SE"/>
              <a:t>]  1. Tänk efter innan du klickar någonstans. Logga inte in på hemsidor eller klicka på länkar som någon okänd användare har skickat till dig, varken via Roblox, Discord,  SMS, sociala medier. Innan du trycker ska du alltid stanna upp och tänka över varför någon kan ha skickat detta till dig, hur länken ser ut och om något verkar mystiskt.</a:t>
            </a:r>
            <a:endParaRPr/>
          </a:p>
          <a:p>
            <a:pPr marL="114300" lvl="0" indent="0" algn="l" rtl="0">
              <a:lnSpc>
                <a:spcPct val="100000"/>
              </a:lnSpc>
              <a:spcBef>
                <a:spcPts val="1000"/>
              </a:spcBef>
              <a:spcAft>
                <a:spcPts val="0"/>
              </a:spcAft>
              <a:buSzPts val="1548"/>
              <a:buNone/>
            </a:pPr>
            <a:endParaRPr/>
          </a:p>
          <a:p>
            <a:pPr marL="914400" lvl="1" indent="-232287" algn="l" rtl="0">
              <a:lnSpc>
                <a:spcPct val="100000"/>
              </a:lnSpc>
              <a:spcBef>
                <a:spcPts val="1000"/>
              </a:spcBef>
              <a:spcAft>
                <a:spcPts val="0"/>
              </a:spcAft>
              <a:buSzPts val="1742"/>
              <a:buNone/>
            </a:pPr>
            <a:endParaRPr/>
          </a:p>
          <a:p>
            <a:pPr marL="571500" lvl="1" indent="0" algn="l" rtl="0">
              <a:lnSpc>
                <a:spcPct val="100000"/>
              </a:lnSpc>
              <a:spcBef>
                <a:spcPts val="1000"/>
              </a:spcBef>
              <a:spcAft>
                <a:spcPts val="0"/>
              </a:spcAft>
              <a:buSzPts val="1742"/>
              <a:buNone/>
            </a:pPr>
            <a:r>
              <a:rPr lang="sv-SE" b="1"/>
              <a:t>[klicka]</a:t>
            </a:r>
            <a:r>
              <a:rPr lang="sv-SE"/>
              <a:t>  2. Det kan vara svårt att själv avgöra om en länk ser mystisk ut ibland. Be därför om hjälp om något verkar konstigt- visa och fråga en vuxen i din närhet.</a:t>
            </a:r>
            <a:endParaRPr/>
          </a:p>
          <a:p>
            <a:pPr marL="571500" lvl="1" indent="0" algn="l" rtl="0">
              <a:lnSpc>
                <a:spcPct val="100000"/>
              </a:lnSpc>
              <a:spcBef>
                <a:spcPts val="1000"/>
              </a:spcBef>
              <a:spcAft>
                <a:spcPts val="0"/>
              </a:spcAft>
              <a:buSzPts val="1742"/>
              <a:buNone/>
            </a:pPr>
            <a:endParaRPr/>
          </a:p>
          <a:p>
            <a:pPr marL="571500" lvl="1" indent="0" algn="l" rtl="0">
              <a:lnSpc>
                <a:spcPct val="100000"/>
              </a:lnSpc>
              <a:spcBef>
                <a:spcPts val="1000"/>
              </a:spcBef>
              <a:spcAft>
                <a:spcPts val="0"/>
              </a:spcAft>
              <a:buSzPts val="1742"/>
              <a:buNone/>
            </a:pPr>
            <a:r>
              <a:rPr lang="sv-SE" b="1"/>
              <a:t>[klicka]</a:t>
            </a:r>
            <a:r>
              <a:rPr lang="sv-SE"/>
              <a:t>  3. Kom ihåg att det finns ingen som ger gratis Robux, pengar eller andra saker. Om något du sett på ett spel eller nätet låter för bra för att vara sant så är det förmodligen det.</a:t>
            </a:r>
            <a:endParaRPr/>
          </a:p>
          <a:p>
            <a:pPr marL="914400" lvl="1" indent="-232287" algn="l" rtl="0">
              <a:lnSpc>
                <a:spcPct val="100000"/>
              </a:lnSpc>
              <a:spcBef>
                <a:spcPts val="1000"/>
              </a:spcBef>
              <a:spcAft>
                <a:spcPts val="0"/>
              </a:spcAft>
              <a:buSzPts val="1742"/>
              <a:buNone/>
            </a:pPr>
            <a:endParaRPr/>
          </a:p>
          <a:p>
            <a:pPr marL="914400" lvl="1" indent="-228600" algn="l" rtl="0">
              <a:lnSpc>
                <a:spcPct val="100000"/>
              </a:lnSpc>
              <a:spcBef>
                <a:spcPts val="0"/>
              </a:spcBef>
              <a:spcAft>
                <a:spcPts val="0"/>
              </a:spcAft>
              <a:buSzPts val="1742"/>
              <a:buNone/>
            </a:pPr>
            <a:r>
              <a:rPr lang="sv-SE" b="1"/>
              <a:t>[klicka] </a:t>
            </a:r>
            <a:r>
              <a:rPr lang="sv-SE"/>
              <a:t>4.  Ha starka lösenord och du kan även slå på 2-faktorsautentisering för att skydda ditt Roblox-konto och andra viktiga konton, såsom mailkonton, sociala medier-konton. På Roblox kan du även slå på en PIN-kod på ditt användarkonto. </a:t>
            </a:r>
            <a:endParaRPr/>
          </a:p>
          <a:p>
            <a:pPr marL="914400" lvl="1" indent="-228600" algn="l" rtl="0">
              <a:lnSpc>
                <a:spcPct val="100000"/>
              </a:lnSpc>
              <a:spcBef>
                <a:spcPts val="0"/>
              </a:spcBef>
              <a:spcAft>
                <a:spcPts val="0"/>
              </a:spcAft>
              <a:buSzPts val="1742"/>
              <a:buNone/>
            </a:pPr>
            <a:endParaRPr/>
          </a:p>
          <a:p>
            <a:pPr marL="571500" lvl="1" indent="0" algn="l" rtl="0">
              <a:lnSpc>
                <a:spcPct val="100000"/>
              </a:lnSpc>
              <a:spcBef>
                <a:spcPts val="1000"/>
              </a:spcBef>
              <a:spcAft>
                <a:spcPts val="0"/>
              </a:spcAft>
              <a:buSzPts val="1742"/>
              <a:buNone/>
            </a:pPr>
            <a:r>
              <a:rPr lang="sv-SE" b="1"/>
              <a:t>[klicka]</a:t>
            </a:r>
            <a:r>
              <a:rPr lang="sv-SE"/>
              <a:t>  5. De</a:t>
            </a:r>
            <a:r>
              <a:rPr lang="sv-SE">
                <a:latin typeface="Work Sans"/>
                <a:ea typeface="Work Sans"/>
                <a:cs typeface="Work Sans"/>
                <a:sym typeface="Work Sans"/>
              </a:rPr>
              <a:t>la aldrig användarnamn, mail och lösenord på uppmaning från någon – detta är din privata information. </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sv-SE" b="1"/>
              <a:t>Källor</a:t>
            </a:r>
            <a:endParaRPr>
              <a:solidFill>
                <a:srgbClr val="0563C1"/>
              </a:solidFill>
            </a:endParaRPr>
          </a:p>
          <a:p>
            <a:pPr marL="457200" marR="0" lvl="0" indent="-228600" algn="l" rtl="0">
              <a:lnSpc>
                <a:spcPct val="100000"/>
              </a:lnSpc>
              <a:spcBef>
                <a:spcPts val="0"/>
              </a:spcBef>
              <a:spcAft>
                <a:spcPts val="0"/>
              </a:spcAft>
              <a:buClr>
                <a:srgbClr val="000000"/>
              </a:buClr>
              <a:buSzPts val="1400"/>
              <a:buFont typeface="Arial"/>
              <a:buNone/>
            </a:pPr>
            <a:r>
              <a:rPr lang="sv-SE">
                <a:solidFill>
                  <a:srgbClr val="0563C1"/>
                </a:solidFill>
              </a:rPr>
              <a:t>Barnen kan själva googla på Youtube-klipp som beskriver hur Roblox-scams går till på olika sätt</a:t>
            </a:r>
            <a:endParaRPr>
              <a:solidFill>
                <a:srgbClr val="0563C1"/>
              </a:solidFill>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sv-SE"/>
              <a:t>https://uk.pcmag.com/games/136374/roblox-101-how-to-avoid-free-robux-scams</a:t>
            </a:r>
            <a:endParaRPr/>
          </a:p>
          <a:p>
            <a:pPr marL="457200" marR="0" lvl="0" indent="-228600" algn="l" rtl="0">
              <a:lnSpc>
                <a:spcPct val="100000"/>
              </a:lnSpc>
              <a:spcBef>
                <a:spcPts val="0"/>
              </a:spcBef>
              <a:spcAft>
                <a:spcPts val="0"/>
              </a:spcAft>
              <a:buSzPts val="1400"/>
              <a:buNone/>
            </a:pPr>
            <a:r>
              <a:rPr lang="sv-SE"/>
              <a:t>https://roblox.fandom.com/wiki/Scam</a:t>
            </a:r>
            <a:endParaRPr/>
          </a:p>
          <a:p>
            <a:pPr marL="457200" marR="0" lvl="0" indent="-228600" algn="l" rtl="0">
              <a:lnSpc>
                <a:spcPct val="100000"/>
              </a:lnSpc>
              <a:spcBef>
                <a:spcPts val="0"/>
              </a:spcBef>
              <a:spcAft>
                <a:spcPts val="0"/>
              </a:spcAft>
              <a:buSzPts val="1400"/>
              <a:buNone/>
            </a:pPr>
            <a:r>
              <a:rPr lang="sv-SE"/>
              <a:t>https://www.kidspot.com.au/parenting/primary-school/my-11yearold-was-scammed-and-trolled-on-roblox-and-they-refused-to-help/news-story/d2453f22213225579bf48851623c2e5d</a:t>
            </a:r>
            <a:endParaRPr/>
          </a:p>
          <a:p>
            <a:pPr marL="457200" marR="0" lvl="0" indent="-228600" algn="l" rtl="0">
              <a:lnSpc>
                <a:spcPct val="100000"/>
              </a:lnSpc>
              <a:spcBef>
                <a:spcPts val="0"/>
              </a:spcBef>
              <a:spcAft>
                <a:spcPts val="0"/>
              </a:spcAft>
              <a:buSzPts val="1400"/>
              <a:buNone/>
            </a:pPr>
            <a:r>
              <a:rPr lang="sv-SE"/>
              <a:t>https://www.youtube.com/watch?v=ZSlAam6bPeU</a:t>
            </a:r>
            <a:endParaRPr/>
          </a:p>
        </p:txBody>
      </p:sp>
      <p:sp>
        <p:nvSpPr>
          <p:cNvPr id="341" name="Google Shape;341;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sv-SE" sz="1200" b="0" i="0" u="none" strike="noStrike" cap="none">
                <a:solidFill>
                  <a:schemeClr val="dk1"/>
                </a:solidFill>
                <a:latin typeface="Calibri"/>
                <a:ea typeface="Calibri"/>
                <a:cs typeface="Calibri"/>
                <a:sym typeface="Calibri"/>
              </a:rPr>
              <a:t>20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lvl="0" indent="0" algn="l" rtl="0">
              <a:lnSpc>
                <a:spcPct val="100000"/>
              </a:lnSpc>
              <a:spcBef>
                <a:spcPts val="0"/>
              </a:spcBef>
              <a:spcAft>
                <a:spcPts val="0"/>
              </a:spcAft>
              <a:buClr>
                <a:schemeClr val="dk1"/>
              </a:buClr>
              <a:buSzPts val="1200"/>
              <a:buFont typeface="Arial"/>
              <a:buNone/>
            </a:pPr>
            <a:r>
              <a:rPr lang="sv-SE" i="1" dirty="0"/>
              <a:t>(3 min)</a:t>
            </a:r>
            <a:endParaRPr lang="sv-SE" dirty="0"/>
          </a:p>
          <a:p>
            <a:pPr marL="0" lvl="0" indent="0" algn="l" rtl="0">
              <a:lnSpc>
                <a:spcPct val="100000"/>
              </a:lnSpc>
              <a:spcBef>
                <a:spcPts val="0"/>
              </a:spcBef>
              <a:spcAft>
                <a:spcPts val="0"/>
              </a:spcAft>
              <a:buClr>
                <a:schemeClr val="dk1"/>
              </a:buClr>
              <a:buSzPts val="1200"/>
              <a:buFont typeface="Arial"/>
              <a:buNone/>
            </a:pPr>
            <a:endParaRPr lang="sv-SE" i="1" dirty="0"/>
          </a:p>
          <a:p>
            <a:pPr marL="0" marR="0" lvl="0" indent="0" algn="l" rtl="0">
              <a:lnSpc>
                <a:spcPct val="100000"/>
              </a:lnSpc>
              <a:spcBef>
                <a:spcPts val="0"/>
              </a:spcBef>
              <a:spcAft>
                <a:spcPts val="0"/>
              </a:spcAft>
              <a:buClr>
                <a:schemeClr val="dk1"/>
              </a:buClr>
              <a:buSzPts val="1200"/>
              <a:buFont typeface="Arial"/>
              <a:buNone/>
            </a:pPr>
            <a:r>
              <a:rPr lang="sv-SE" b="1" i="0" dirty="0"/>
              <a:t>[Förslag </a:t>
            </a:r>
            <a:r>
              <a:rPr lang="sv-SE" b="1" i="0" dirty="0" err="1"/>
              <a:t>talmanus</a:t>
            </a:r>
            <a:r>
              <a:rPr lang="sv-SE" b="1" i="0" dirty="0"/>
              <a:t>]</a:t>
            </a:r>
            <a:endParaRPr lang="sv-SE" i="1" dirty="0"/>
          </a:p>
          <a:p>
            <a:pPr marL="0" lvl="0" indent="0" algn="l" rtl="0">
              <a:lnSpc>
                <a:spcPct val="100000"/>
              </a:lnSpc>
              <a:spcBef>
                <a:spcPts val="0"/>
              </a:spcBef>
              <a:spcAft>
                <a:spcPts val="0"/>
              </a:spcAft>
              <a:buClr>
                <a:schemeClr val="dk1"/>
              </a:buClr>
              <a:buSzPts val="1200"/>
              <a:buFont typeface="Arial"/>
              <a:buNone/>
            </a:pPr>
            <a:r>
              <a:rPr lang="sv-SE" dirty="0"/>
              <a:t>Nu ska vi prata vidare om det viktigaste skyddet för din data och information, nämligen dina LÖSENORD.</a:t>
            </a:r>
          </a:p>
          <a:p>
            <a:pPr marL="171450" lvl="0" indent="-95250" algn="l" rtl="0">
              <a:lnSpc>
                <a:spcPct val="100000"/>
              </a:lnSpc>
              <a:spcBef>
                <a:spcPts val="0"/>
              </a:spcBef>
              <a:spcAft>
                <a:spcPts val="0"/>
              </a:spcAft>
              <a:buClr>
                <a:schemeClr val="dk1"/>
              </a:buClr>
              <a:buSzPts val="1200"/>
              <a:buFont typeface="Arial"/>
              <a:buNone/>
            </a:pPr>
            <a:endParaRPr lang="sv-SE" i="1" dirty="0"/>
          </a:p>
          <a:p>
            <a:pPr marL="171450" lvl="0" indent="-171450" algn="l" rtl="0">
              <a:lnSpc>
                <a:spcPct val="100000"/>
              </a:lnSpc>
              <a:spcBef>
                <a:spcPts val="0"/>
              </a:spcBef>
              <a:spcAft>
                <a:spcPts val="0"/>
              </a:spcAft>
              <a:buClr>
                <a:schemeClr val="dk1"/>
              </a:buClr>
              <a:buSzPts val="1200"/>
              <a:buFont typeface="Arial"/>
              <a:buChar char="•"/>
            </a:pPr>
            <a:r>
              <a:rPr lang="sv-SE" b="1" i="0" dirty="0"/>
              <a:t>[Fråga eleverna]: </a:t>
            </a:r>
            <a:r>
              <a:rPr lang="sv-SE" dirty="0"/>
              <a:t>Vad är hygien? </a:t>
            </a:r>
          </a:p>
          <a:p>
            <a:pPr marL="171450" lvl="0" indent="-171450" algn="l" rtl="0">
              <a:lnSpc>
                <a:spcPct val="100000"/>
              </a:lnSpc>
              <a:spcBef>
                <a:spcPts val="0"/>
              </a:spcBef>
              <a:spcAft>
                <a:spcPts val="0"/>
              </a:spcAft>
              <a:buClr>
                <a:schemeClr val="dk1"/>
              </a:buClr>
              <a:buSzPts val="1200"/>
              <a:buFont typeface="Arial"/>
              <a:buChar char="•"/>
            </a:pPr>
            <a:r>
              <a:rPr lang="sv-SE" dirty="0"/>
              <a:t>Hygien är goda vanor att ta hand om sig, som att tvätta h änderna när man kommer hem för att minska risken att bli sjuk, t.ex.  På samma sätt måste vi ha bra vanor för att ta han om våra lösenord.</a:t>
            </a:r>
          </a:p>
          <a:p>
            <a:pPr marL="171450" lvl="0" indent="-171450" algn="l" rtl="0">
              <a:lnSpc>
                <a:spcPct val="100000"/>
              </a:lnSpc>
              <a:spcBef>
                <a:spcPts val="0"/>
              </a:spcBef>
              <a:spcAft>
                <a:spcPts val="0"/>
              </a:spcAft>
              <a:buClr>
                <a:schemeClr val="dk1"/>
              </a:buClr>
              <a:buSzPts val="1200"/>
              <a:buFont typeface="Arial"/>
              <a:buChar char="•"/>
            </a:pPr>
            <a:r>
              <a:rPr lang="sv-SE" dirty="0"/>
              <a:t>Att ha en bra lösenordshygien är att ha ett bra lås på sin dörr.</a:t>
            </a:r>
          </a:p>
          <a:p>
            <a:br>
              <a:rPr lang="sv-SE" b="0" dirty="0">
                <a:effectLst/>
              </a:rPr>
            </a:br>
            <a:br>
              <a:rPr lang="sv-SE" b="0" dirty="0">
                <a:effectLst/>
              </a:rPr>
            </a:b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5" name="Google Shape;365;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sv-SE" i="1"/>
              <a:t>(5 min) </a:t>
            </a:r>
            <a:endParaRPr/>
          </a:p>
          <a:p>
            <a:pPr marL="0" marR="0" lvl="0" indent="0" algn="l" rtl="0">
              <a:lnSpc>
                <a:spcPct val="100000"/>
              </a:lnSpc>
              <a:spcBef>
                <a:spcPts val="0"/>
              </a:spcBef>
              <a:spcAft>
                <a:spcPts val="0"/>
              </a:spcAft>
              <a:buClr>
                <a:schemeClr val="dk1"/>
              </a:buClr>
              <a:buSzPts val="1200"/>
              <a:buFont typeface="Arial"/>
              <a:buNone/>
            </a:pPr>
            <a:endParaRPr i="1"/>
          </a:p>
          <a:p>
            <a:pPr marL="0" marR="0" lvl="0" indent="0" algn="l" rtl="0">
              <a:lnSpc>
                <a:spcPct val="100000"/>
              </a:lnSpc>
              <a:spcBef>
                <a:spcPts val="0"/>
              </a:spcBef>
              <a:spcAft>
                <a:spcPts val="0"/>
              </a:spcAft>
              <a:buClr>
                <a:schemeClr val="dk1"/>
              </a:buClr>
              <a:buSzPts val="1200"/>
              <a:buFont typeface="Arial"/>
              <a:buNone/>
            </a:pPr>
            <a:r>
              <a:rPr lang="sv-SE" b="1" i="0"/>
              <a:t>[Förslag talmanus]</a:t>
            </a:r>
            <a:endParaRPr/>
          </a:p>
          <a:p>
            <a:pPr marL="285750" marR="0" lvl="0" indent="-285750" algn="l" rtl="0">
              <a:lnSpc>
                <a:spcPct val="100000"/>
              </a:lnSpc>
              <a:spcBef>
                <a:spcPts val="0"/>
              </a:spcBef>
              <a:spcAft>
                <a:spcPts val="0"/>
              </a:spcAft>
              <a:buClr>
                <a:schemeClr val="dk1"/>
              </a:buClr>
              <a:buSzPts val="1200"/>
              <a:buFont typeface="Arial"/>
              <a:buChar char="•"/>
            </a:pPr>
            <a:r>
              <a:rPr lang="sv-SE"/>
              <a:t>Vilket lösenord tror ni är säkrast? “1q!#()” eller “Jaghar3prickigahundar!”? </a:t>
            </a:r>
            <a:r>
              <a:rPr lang="sv-SE" b="1" i="0"/>
              <a:t>[Be eleverna rösta på det lösenord som de tror är bäst genom att ställa sig upp eller räcka upp handen. De får gärna motivera hur de tänker] </a:t>
            </a:r>
            <a:endParaRPr b="1" i="0"/>
          </a:p>
          <a:p>
            <a:pPr marL="285750" lvl="0" indent="-285750" algn="l" rtl="0">
              <a:lnSpc>
                <a:spcPct val="100000"/>
              </a:lnSpc>
              <a:spcBef>
                <a:spcPts val="0"/>
              </a:spcBef>
              <a:spcAft>
                <a:spcPts val="0"/>
              </a:spcAft>
              <a:buClr>
                <a:schemeClr val="dk1"/>
              </a:buClr>
              <a:buSzPts val="1200"/>
              <a:buFont typeface="Arial"/>
              <a:buChar char="•"/>
            </a:pPr>
            <a:r>
              <a:rPr lang="sv-SE"/>
              <a:t>Rätt svar  är att ”Jaghar3prickigahundar!” är ett bättre lösenord eftersom det är längre. Ju längre, desto längre desto svårare för hackare att gissa och avkoda </a:t>
            </a:r>
            <a:endParaRPr/>
          </a:p>
          <a:p>
            <a:pPr marL="285750" lvl="0" indent="-285750" algn="l" rtl="0">
              <a:lnSpc>
                <a:spcPct val="100000"/>
              </a:lnSpc>
              <a:spcBef>
                <a:spcPts val="0"/>
              </a:spcBef>
              <a:spcAft>
                <a:spcPts val="0"/>
              </a:spcAft>
              <a:buClr>
                <a:schemeClr val="dk1"/>
              </a:buClr>
              <a:buSzPts val="1200"/>
              <a:buFont typeface="Arial"/>
              <a:buChar char="•"/>
            </a:pPr>
            <a:r>
              <a:rPr lang="sv-SE"/>
              <a:t>Tips! Ett enkelt sätt att skapa ett bra lösenord är att ha en lösenordsmening istället för ett lösenord, dvs. flera ord i ett. Till exempel, ”Jaghar3prickigahundar!”. En lösenordsfras är lång, svår att gissa och lätt att komma ihåg! </a:t>
            </a:r>
            <a:endParaRPr/>
          </a:p>
        </p:txBody>
      </p:sp>
      <p:sp>
        <p:nvSpPr>
          <p:cNvPr id="366" name="Google Shape;366;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5" name="Google Shape;385;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r>
              <a:rPr lang="sv-SE" sz="1200" i="1"/>
              <a:t>(5 min)</a:t>
            </a:r>
            <a:endParaRPr/>
          </a:p>
          <a:p>
            <a:pPr marL="0" lvl="0" indent="0" algn="l" rtl="0">
              <a:lnSpc>
                <a:spcPct val="100000"/>
              </a:lnSpc>
              <a:spcBef>
                <a:spcPts val="0"/>
              </a:spcBef>
              <a:spcAft>
                <a:spcPts val="0"/>
              </a:spcAft>
              <a:buClr>
                <a:schemeClr val="dk1"/>
              </a:buClr>
              <a:buSzPts val="1200"/>
              <a:buFont typeface="Arial"/>
              <a:buNone/>
            </a:pPr>
            <a:endParaRPr sz="1200" i="1"/>
          </a:p>
          <a:p>
            <a:pPr marL="0" marR="0" lvl="0" indent="0" algn="l" rtl="0">
              <a:lnSpc>
                <a:spcPct val="100000"/>
              </a:lnSpc>
              <a:spcBef>
                <a:spcPts val="0"/>
              </a:spcBef>
              <a:spcAft>
                <a:spcPts val="0"/>
              </a:spcAft>
              <a:buClr>
                <a:schemeClr val="dk1"/>
              </a:buClr>
              <a:buSzPts val="1200"/>
              <a:buFont typeface="Arial"/>
              <a:buNone/>
            </a:pPr>
            <a:endParaRPr i="1"/>
          </a:p>
          <a:p>
            <a:pPr marL="0" marR="0" lvl="0" indent="0" algn="l" rtl="0">
              <a:lnSpc>
                <a:spcPct val="100000"/>
              </a:lnSpc>
              <a:spcBef>
                <a:spcPts val="0"/>
              </a:spcBef>
              <a:spcAft>
                <a:spcPts val="0"/>
              </a:spcAft>
              <a:buClr>
                <a:schemeClr val="dk1"/>
              </a:buClr>
              <a:buSzPts val="1200"/>
              <a:buFont typeface="Arial"/>
              <a:buNone/>
            </a:pPr>
            <a:r>
              <a:rPr lang="sv-SE" b="1" i="0"/>
              <a:t>[Förslag talmanus]</a:t>
            </a:r>
            <a:endParaRPr/>
          </a:p>
          <a:p>
            <a:pPr marL="0" lvl="0" indent="0" algn="l" rtl="0">
              <a:lnSpc>
                <a:spcPct val="100000"/>
              </a:lnSpc>
              <a:spcBef>
                <a:spcPts val="0"/>
              </a:spcBef>
              <a:spcAft>
                <a:spcPts val="0"/>
              </a:spcAft>
              <a:buClr>
                <a:schemeClr val="dk1"/>
              </a:buClr>
              <a:buSzPts val="1200"/>
              <a:buFont typeface="Arial"/>
              <a:buNone/>
            </a:pPr>
            <a:endParaRPr sz="1200" i="1"/>
          </a:p>
          <a:p>
            <a:pPr marL="0" lvl="0" indent="0" algn="l" rtl="0">
              <a:lnSpc>
                <a:spcPct val="100000"/>
              </a:lnSpc>
              <a:spcBef>
                <a:spcPts val="0"/>
              </a:spcBef>
              <a:spcAft>
                <a:spcPts val="0"/>
              </a:spcAft>
              <a:buClr>
                <a:schemeClr val="dk1"/>
              </a:buClr>
              <a:buSzPts val="1200"/>
              <a:buFont typeface="Arial"/>
              <a:buNone/>
            </a:pPr>
            <a:r>
              <a:rPr lang="sv-SE"/>
              <a:t>Vi har lärt oss att en viktig egenskap för lösenord är att de ska vara långa, kan ni komma på fler viktiga egenskaper?</a:t>
            </a:r>
            <a:endParaRPr/>
          </a:p>
          <a:p>
            <a:pPr marL="0" lvl="0" indent="0" algn="l" rtl="0">
              <a:lnSpc>
                <a:spcPct val="100000"/>
              </a:lnSpc>
              <a:spcBef>
                <a:spcPts val="0"/>
              </a:spcBef>
              <a:spcAft>
                <a:spcPts val="0"/>
              </a:spcAft>
              <a:buClr>
                <a:schemeClr val="dk1"/>
              </a:buClr>
              <a:buSzPts val="1200"/>
              <a:buFont typeface="Arial"/>
              <a:buNone/>
            </a:pPr>
            <a:endParaRPr/>
          </a:p>
          <a:p>
            <a:pPr marL="0" lvl="0" indent="0" algn="l" rtl="0">
              <a:lnSpc>
                <a:spcPct val="100000"/>
              </a:lnSpc>
              <a:spcBef>
                <a:spcPts val="0"/>
              </a:spcBef>
              <a:spcAft>
                <a:spcPts val="0"/>
              </a:spcAft>
              <a:buClr>
                <a:schemeClr val="dk1"/>
              </a:buClr>
              <a:buSzPts val="1200"/>
              <a:buFont typeface="Arial"/>
              <a:buNone/>
            </a:pPr>
            <a:r>
              <a:rPr lang="sv-SE" b="1" i="0"/>
              <a:t>[Listan med lösenord på sliden kan du ta upp när ni pratar om att lösenord ska vara svåra att gissa] – </a:t>
            </a:r>
            <a:r>
              <a:rPr lang="sv-SE" b="0" i="0"/>
              <a:t>dessa lösenord är de vanligaste 2018 och alltså inte svåra att gissa, därför är de inte bra lösenord)</a:t>
            </a:r>
            <a:endParaRPr b="0" i="0"/>
          </a:p>
          <a:p>
            <a:pPr marL="0" lvl="0" indent="0" algn="l" rtl="0">
              <a:lnSpc>
                <a:spcPct val="100000"/>
              </a:lnSpc>
              <a:spcBef>
                <a:spcPts val="0"/>
              </a:spcBef>
              <a:spcAft>
                <a:spcPts val="0"/>
              </a:spcAft>
              <a:buSzPts val="1400"/>
              <a:buNone/>
            </a:pPr>
            <a:endParaRPr b="1" i="0"/>
          </a:p>
          <a:p>
            <a:pPr marL="171450" lvl="0" indent="-95250" algn="l" rtl="0">
              <a:lnSpc>
                <a:spcPct val="100000"/>
              </a:lnSpc>
              <a:spcBef>
                <a:spcPts val="0"/>
              </a:spcBef>
              <a:spcAft>
                <a:spcPts val="0"/>
              </a:spcAft>
              <a:buClr>
                <a:schemeClr val="dk1"/>
              </a:buClr>
              <a:buSzPts val="1200"/>
              <a:buFont typeface="Arial"/>
              <a:buNone/>
            </a:pPr>
            <a:endParaRPr b="1" i="0"/>
          </a:p>
          <a:p>
            <a:pPr marL="0" lvl="0" indent="0" algn="l" rtl="0">
              <a:lnSpc>
                <a:spcPct val="100000"/>
              </a:lnSpc>
              <a:spcBef>
                <a:spcPts val="0"/>
              </a:spcBef>
              <a:spcAft>
                <a:spcPts val="0"/>
              </a:spcAft>
              <a:buSzPts val="1400"/>
              <a:buNone/>
            </a:pPr>
            <a:endParaRPr b="1" i="0"/>
          </a:p>
          <a:p>
            <a:pPr marL="0" lvl="0" indent="0" algn="l" rtl="0">
              <a:lnSpc>
                <a:spcPct val="100000"/>
              </a:lnSpc>
              <a:spcBef>
                <a:spcPts val="0"/>
              </a:spcBef>
              <a:spcAft>
                <a:spcPts val="0"/>
              </a:spcAft>
              <a:buSzPts val="1400"/>
              <a:buNone/>
            </a:pPr>
            <a:endParaRPr/>
          </a:p>
        </p:txBody>
      </p:sp>
      <p:sp>
        <p:nvSpPr>
          <p:cNvPr id="386" name="Google Shape;386;p23: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7" name="Google Shape;387;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4" name="Google Shape;404;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200"/>
              <a:buNone/>
            </a:pPr>
            <a:r>
              <a:rPr lang="sv-SE" b="1"/>
              <a:t>[ Förslag talmanus]</a:t>
            </a:r>
            <a:endParaRPr/>
          </a:p>
          <a:p>
            <a:pPr marL="285750" lvl="0" indent="-285750" algn="l" rtl="0">
              <a:lnSpc>
                <a:spcPct val="100000"/>
              </a:lnSpc>
              <a:spcBef>
                <a:spcPts val="0"/>
              </a:spcBef>
              <a:spcAft>
                <a:spcPts val="0"/>
              </a:spcAft>
              <a:buClr>
                <a:schemeClr val="dk1"/>
              </a:buClr>
              <a:buSzPts val="1200"/>
              <a:buFont typeface="Arial"/>
              <a:buChar char="•"/>
            </a:pPr>
            <a:r>
              <a:rPr lang="sv-SE"/>
              <a:t>Okej hur gör man ett riktigt bra och säkert lösenord? JO här är några viktiga saker som du kan tänka på när du ska hitta på ett lösenord som är jättejättesvårt för någon annan att lista ut. </a:t>
            </a:r>
            <a:endParaRPr/>
          </a:p>
          <a:p>
            <a:pPr marL="285750" lvl="0" indent="-209550" algn="l" rtl="0">
              <a:lnSpc>
                <a:spcPct val="100000"/>
              </a:lnSpc>
              <a:spcBef>
                <a:spcPts val="0"/>
              </a:spcBef>
              <a:spcAft>
                <a:spcPts val="0"/>
              </a:spcAft>
              <a:buClr>
                <a:schemeClr val="dk1"/>
              </a:buClr>
              <a:buSzPts val="1200"/>
              <a:buFont typeface="Arial"/>
              <a:buNone/>
            </a:pPr>
            <a:endParaRPr/>
          </a:p>
          <a:p>
            <a:pPr marL="285750" lvl="0" indent="-285750" algn="l" rtl="0">
              <a:lnSpc>
                <a:spcPct val="100000"/>
              </a:lnSpc>
              <a:spcBef>
                <a:spcPts val="0"/>
              </a:spcBef>
              <a:spcAft>
                <a:spcPts val="0"/>
              </a:spcAft>
              <a:buClr>
                <a:schemeClr val="dk1"/>
              </a:buClr>
              <a:buSzPts val="1200"/>
              <a:buFont typeface="Arial"/>
              <a:buChar char="•"/>
            </a:pPr>
            <a:r>
              <a:rPr lang="sv-SE" b="1"/>
              <a:t>[klicka</a:t>
            </a:r>
            <a:r>
              <a:rPr lang="sv-SE"/>
              <a:t>] Det första är att lösenordet ska vara LÅNGT. Det är för att ju fler bokstäver eller siffror eller tecken som du har i ditt lösenord, desto svårare blir det att lista ut. Det finns nämligen jättesmarta datorer som kan gissa lösenord, om man har en kort lösenord går det jättesnabbt för en dator att gissa det lösenordet. Men om du har ett lååångt lösenord, då tar det jättejättejättelång tid för en dator att lista ut det. Så lång tid att den aldrig kommer hinna bli klar. Hur långt ska det vara då? Vi brukar tänka att 12 tecken eller fler, det är en bra längd. </a:t>
            </a:r>
            <a:endParaRPr/>
          </a:p>
          <a:p>
            <a:pPr marL="285750" lvl="0" indent="-209550" algn="l" rtl="0">
              <a:lnSpc>
                <a:spcPct val="100000"/>
              </a:lnSpc>
              <a:spcBef>
                <a:spcPts val="0"/>
              </a:spcBef>
              <a:spcAft>
                <a:spcPts val="0"/>
              </a:spcAft>
              <a:buClr>
                <a:schemeClr val="dk1"/>
              </a:buClr>
              <a:buSzPts val="1200"/>
              <a:buFont typeface="Arial"/>
              <a:buNone/>
            </a:pPr>
            <a:endParaRPr/>
          </a:p>
          <a:p>
            <a:pPr marL="285750" lvl="0" indent="-285750" algn="l" rtl="0">
              <a:lnSpc>
                <a:spcPct val="100000"/>
              </a:lnSpc>
              <a:spcBef>
                <a:spcPts val="0"/>
              </a:spcBef>
              <a:spcAft>
                <a:spcPts val="0"/>
              </a:spcAft>
              <a:buClr>
                <a:schemeClr val="dk1"/>
              </a:buClr>
              <a:buSzPts val="1200"/>
              <a:buFont typeface="Arial"/>
              <a:buChar char="•"/>
            </a:pPr>
            <a:r>
              <a:rPr lang="sv-SE" b="1"/>
              <a:t>[klicka]</a:t>
            </a:r>
            <a:r>
              <a:rPr lang="sv-SE"/>
              <a:t> Nästa tips är såklart att ditt lösenord ska vara hemligt. Det betyder alltså att bara du ska veta ditt lösenord. Det kanske är så att till exempel din förälder måste veta ditt lösenord och det kan ju vara bra medans du är barn. Men när det går – tänk på att inte berätta ditt lösenord för andra och om du skriver ner ditt lösenord någonstans, tänk på att göra det på en riktigt hemlig plats. INTE på en lapp som sitter på datorn. </a:t>
            </a:r>
            <a:endParaRPr/>
          </a:p>
          <a:p>
            <a:pPr marL="285750" lvl="0" indent="-209550" algn="l" rtl="0">
              <a:lnSpc>
                <a:spcPct val="100000"/>
              </a:lnSpc>
              <a:spcBef>
                <a:spcPts val="0"/>
              </a:spcBef>
              <a:spcAft>
                <a:spcPts val="0"/>
              </a:spcAft>
              <a:buClr>
                <a:schemeClr val="dk1"/>
              </a:buClr>
              <a:buSzPts val="1200"/>
              <a:buFont typeface="Arial"/>
              <a:buNone/>
            </a:pPr>
            <a:endParaRPr/>
          </a:p>
          <a:p>
            <a:pPr marL="285750" lvl="0" indent="-285750" algn="l" rtl="0">
              <a:lnSpc>
                <a:spcPct val="100000"/>
              </a:lnSpc>
              <a:spcBef>
                <a:spcPts val="0"/>
              </a:spcBef>
              <a:spcAft>
                <a:spcPts val="0"/>
              </a:spcAft>
              <a:buClr>
                <a:schemeClr val="dk1"/>
              </a:buClr>
              <a:buSzPts val="1200"/>
              <a:buFont typeface="Arial"/>
              <a:buChar char="•"/>
            </a:pPr>
            <a:r>
              <a:rPr lang="sv-SE" b="1"/>
              <a:t>[klicka</a:t>
            </a:r>
            <a:r>
              <a:rPr lang="sv-SE"/>
              <a:t>]  Unikt är nästa tips. Vad betyder det? Jo det betyder att ditt lösenord inte ska vara vanligt. Kommer ni ihåg bilden innan, det var exempel på lösenord som är jättevanliga och därför jättelätta att gissa. Det är inte bra lösenord. Du kanske kan göra ett lösenord som handlar om något som du gillar eller har? Så om du till exempel har två prickiga hundar hemma, är ett bra lösenord Jaghar3prickigahundar</a:t>
            </a:r>
            <a:endParaRPr/>
          </a:p>
          <a:p>
            <a:pPr marL="285750" lvl="0" indent="-209550" algn="l" rtl="0">
              <a:lnSpc>
                <a:spcPct val="100000"/>
              </a:lnSpc>
              <a:spcBef>
                <a:spcPts val="0"/>
              </a:spcBef>
              <a:spcAft>
                <a:spcPts val="0"/>
              </a:spcAft>
              <a:buClr>
                <a:schemeClr val="dk1"/>
              </a:buClr>
              <a:buSzPts val="1200"/>
              <a:buFont typeface="Arial"/>
              <a:buNone/>
            </a:pPr>
            <a:endParaRPr/>
          </a:p>
          <a:p>
            <a:pPr marL="285750" lvl="0" indent="-285750" algn="l" rtl="0">
              <a:lnSpc>
                <a:spcPct val="100000"/>
              </a:lnSpc>
              <a:spcBef>
                <a:spcPts val="0"/>
              </a:spcBef>
              <a:spcAft>
                <a:spcPts val="0"/>
              </a:spcAft>
              <a:buClr>
                <a:schemeClr val="dk1"/>
              </a:buClr>
              <a:buSzPts val="1200"/>
              <a:buFont typeface="Arial"/>
              <a:buChar char="•"/>
            </a:pPr>
            <a:r>
              <a:rPr lang="sv-SE" b="1"/>
              <a:t>[klicka]</a:t>
            </a:r>
            <a:r>
              <a:rPr lang="sv-SE"/>
              <a:t> Och såklart ska lösenordet vara svårt att gissa! Det betyder alltså att även om ditt lösenord handlar om något du gillar eller som handlar om dig, så är det inte så bra att till exempel ha sitt namn eller födelsedag som lösenord, för det är ganska lätt att gissa. </a:t>
            </a:r>
            <a:endParaRPr/>
          </a:p>
          <a:p>
            <a:pPr marL="285750" lvl="0" indent="-209550" algn="l" rtl="0">
              <a:lnSpc>
                <a:spcPct val="100000"/>
              </a:lnSpc>
              <a:spcBef>
                <a:spcPts val="0"/>
              </a:spcBef>
              <a:spcAft>
                <a:spcPts val="0"/>
              </a:spcAft>
              <a:buClr>
                <a:schemeClr val="dk1"/>
              </a:buClr>
              <a:buSzPts val="1200"/>
              <a:buFont typeface="Arial"/>
              <a:buNone/>
            </a:pPr>
            <a:endParaRPr/>
          </a:p>
          <a:p>
            <a:pPr marL="285750" lvl="0" indent="-285750" algn="l" rtl="0">
              <a:lnSpc>
                <a:spcPct val="100000"/>
              </a:lnSpc>
              <a:spcBef>
                <a:spcPts val="0"/>
              </a:spcBef>
              <a:spcAft>
                <a:spcPts val="0"/>
              </a:spcAft>
              <a:buClr>
                <a:schemeClr val="dk1"/>
              </a:buClr>
              <a:buSzPts val="1200"/>
              <a:buFont typeface="Arial"/>
              <a:buChar char="•"/>
            </a:pPr>
            <a:r>
              <a:rPr lang="sv-SE" b="1"/>
              <a:t>[klicka]</a:t>
            </a:r>
            <a:r>
              <a:rPr lang="sv-SE"/>
              <a:t>  Det är också bra att du gör ett lösenord som är lätt att komma ihåg. Det är därför det där andra lösenordet 1q!#() in</a:t>
            </a:r>
            <a:r>
              <a:rPr lang="sv-SE" sz="1200">
                <a:solidFill>
                  <a:schemeClr val="lt1"/>
                </a:solidFill>
                <a:latin typeface="Arial"/>
                <a:ea typeface="Arial"/>
                <a:cs typeface="Arial"/>
                <a:sym typeface="Arial"/>
              </a:rPr>
              <a:t>te är så bra. Det går ju inte att komma ihåg. Jaghar3prickigahundar! däremot, det är ju ganska lätt att komma ihåg!</a:t>
            </a:r>
            <a:endParaRPr/>
          </a:p>
        </p:txBody>
      </p:sp>
      <p:sp>
        <p:nvSpPr>
          <p:cNvPr id="405" name="Google Shape;405;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sv-SE"/>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lvl="0" indent="0" algn="l" rtl="0">
              <a:lnSpc>
                <a:spcPct val="100000"/>
              </a:lnSpc>
              <a:spcBef>
                <a:spcPts val="0"/>
              </a:spcBef>
              <a:spcAft>
                <a:spcPts val="0"/>
              </a:spcAft>
              <a:buClr>
                <a:schemeClr val="dk1"/>
              </a:buClr>
              <a:buSzPts val="1200"/>
              <a:buFont typeface="Arial"/>
              <a:buNone/>
            </a:pPr>
            <a:r>
              <a:rPr lang="sv-SE" i="1" dirty="0"/>
              <a:t>(5 min) </a:t>
            </a:r>
            <a:endParaRPr lang="sv-SE" dirty="0"/>
          </a:p>
          <a:p>
            <a:pPr marL="0" marR="0" lvl="0" indent="0" algn="l" rtl="0">
              <a:lnSpc>
                <a:spcPct val="100000"/>
              </a:lnSpc>
              <a:spcBef>
                <a:spcPts val="0"/>
              </a:spcBef>
              <a:spcAft>
                <a:spcPts val="0"/>
              </a:spcAft>
              <a:buClr>
                <a:schemeClr val="dk1"/>
              </a:buClr>
              <a:buSzPts val="1200"/>
              <a:buFont typeface="Arial"/>
              <a:buNone/>
            </a:pPr>
            <a:r>
              <a:rPr lang="sv-SE" b="1" dirty="0"/>
              <a:t>[Förslag </a:t>
            </a:r>
            <a:r>
              <a:rPr lang="sv-SE" b="1" dirty="0" err="1"/>
              <a:t>talmanus</a:t>
            </a:r>
            <a:r>
              <a:rPr lang="sv-SE" b="1" dirty="0"/>
              <a:t>]:  </a:t>
            </a:r>
            <a:endParaRPr lang="sv-SE" dirty="0"/>
          </a:p>
          <a:p>
            <a:pPr marL="171450" lvl="0" indent="-171450" algn="l" rtl="0">
              <a:lnSpc>
                <a:spcPct val="100000"/>
              </a:lnSpc>
              <a:spcBef>
                <a:spcPts val="0"/>
              </a:spcBef>
              <a:spcAft>
                <a:spcPts val="0"/>
              </a:spcAft>
              <a:buClr>
                <a:schemeClr val="dk1"/>
              </a:buClr>
              <a:buSzPts val="1200"/>
              <a:buFont typeface="Arial"/>
              <a:buChar char="•"/>
            </a:pPr>
            <a:r>
              <a:rPr lang="sv-SE" dirty="0"/>
              <a:t>Nu börjar lektionen att ta slut och vi ska sammanfatta lite vad vi lärt oss idag.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1" name="Google Shape;421;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None/>
            </a:pPr>
            <a:endParaRPr i="1"/>
          </a:p>
          <a:p>
            <a:pPr marL="171450" lvl="0" indent="-171450" algn="l" rtl="0">
              <a:lnSpc>
                <a:spcPct val="100000"/>
              </a:lnSpc>
              <a:spcBef>
                <a:spcPts val="0"/>
              </a:spcBef>
              <a:spcAft>
                <a:spcPts val="0"/>
              </a:spcAft>
              <a:buClr>
                <a:schemeClr val="dk1"/>
              </a:buClr>
              <a:buSzPts val="1200"/>
              <a:buFont typeface="Arial"/>
              <a:buChar char="•"/>
            </a:pPr>
            <a:r>
              <a:rPr lang="sv-SE" b="1"/>
              <a:t>[klicka] </a:t>
            </a:r>
            <a:r>
              <a:rPr lang="sv-SE"/>
              <a:t>vi har lärt oss att cybersäkerhet handlar om att skydda vår digitala information och digitala enheter</a:t>
            </a:r>
            <a:endParaRPr/>
          </a:p>
          <a:p>
            <a:pPr marL="171450" lvl="0" indent="-171450" algn="l" rtl="0">
              <a:lnSpc>
                <a:spcPct val="100000"/>
              </a:lnSpc>
              <a:spcBef>
                <a:spcPts val="0"/>
              </a:spcBef>
              <a:spcAft>
                <a:spcPts val="0"/>
              </a:spcAft>
              <a:buClr>
                <a:schemeClr val="dk1"/>
              </a:buClr>
              <a:buSzPts val="1200"/>
              <a:buFont typeface="Arial"/>
              <a:buChar char="•"/>
            </a:pPr>
            <a:r>
              <a:rPr lang="sv-SE" b="1"/>
              <a:t>[klicka] </a:t>
            </a:r>
            <a:r>
              <a:rPr lang="sv-SE"/>
              <a:t>Vi har lärt oss att vi hela tiden delar information om oss själva på internet, och att vi ibland behöver fundera på om vi verkligen vill dela den informationen. </a:t>
            </a:r>
            <a:endParaRPr/>
          </a:p>
          <a:p>
            <a:pPr marL="171450" lvl="0" indent="-171450" algn="l" rtl="0">
              <a:lnSpc>
                <a:spcPct val="100000"/>
              </a:lnSpc>
              <a:spcBef>
                <a:spcPts val="0"/>
              </a:spcBef>
              <a:spcAft>
                <a:spcPts val="0"/>
              </a:spcAft>
              <a:buClr>
                <a:schemeClr val="dk1"/>
              </a:buClr>
              <a:buSzPts val="1200"/>
              <a:buFont typeface="Arial"/>
              <a:buChar char="•"/>
            </a:pPr>
            <a:r>
              <a:rPr lang="sv-SE" b="1"/>
              <a:t>[klicka] </a:t>
            </a:r>
            <a:r>
              <a:rPr lang="sv-SE" b="0"/>
              <a:t>Och att olika information är olika viktig att skydda.</a:t>
            </a:r>
            <a:endParaRPr/>
          </a:p>
          <a:p>
            <a:pPr marL="171450" lvl="0" indent="-171450" algn="l" rtl="0">
              <a:lnSpc>
                <a:spcPct val="100000"/>
              </a:lnSpc>
              <a:spcBef>
                <a:spcPts val="0"/>
              </a:spcBef>
              <a:spcAft>
                <a:spcPts val="0"/>
              </a:spcAft>
              <a:buClr>
                <a:schemeClr val="dk1"/>
              </a:buClr>
              <a:buSzPts val="1200"/>
              <a:buFont typeface="Arial"/>
              <a:buChar char="•"/>
            </a:pPr>
            <a:r>
              <a:rPr lang="sv-SE" b="1"/>
              <a:t>[klicka] </a:t>
            </a:r>
            <a:r>
              <a:rPr lang="sv-SE" b="0"/>
              <a:t>Vi har lärt oss en hel del knep för att inte bli scammade.</a:t>
            </a:r>
            <a:endParaRPr/>
          </a:p>
          <a:p>
            <a:pPr marL="171450" lvl="0" indent="-171450" algn="l" rtl="0">
              <a:lnSpc>
                <a:spcPct val="100000"/>
              </a:lnSpc>
              <a:spcBef>
                <a:spcPts val="0"/>
              </a:spcBef>
              <a:spcAft>
                <a:spcPts val="0"/>
              </a:spcAft>
              <a:buClr>
                <a:schemeClr val="dk1"/>
              </a:buClr>
              <a:buSzPts val="1200"/>
              <a:buFont typeface="Arial"/>
              <a:buChar char="•"/>
            </a:pPr>
            <a:r>
              <a:rPr lang="sv-SE" b="1"/>
              <a:t>[klicka] Och sist men inte minst </a:t>
            </a:r>
            <a:r>
              <a:rPr lang="sv-SE"/>
              <a:t>har vi också lärt oss hur man skapar starka lösenord, att det är bra att ha lösenordsfraser som du själv kommer ihåg men som är hemliga för alla andra, och hur man har bra lösenordshygien.  [Be eleverna räcka upp handen] Vilka kommer gå hem och titta över sina lösenord? (handuppräckning) </a:t>
            </a:r>
            <a:endParaRPr/>
          </a:p>
          <a:p>
            <a:pPr marL="0" lvl="0" indent="0" algn="l" rtl="0">
              <a:lnSpc>
                <a:spcPct val="100000"/>
              </a:lnSpc>
              <a:spcBef>
                <a:spcPts val="0"/>
              </a:spcBef>
              <a:spcAft>
                <a:spcPts val="0"/>
              </a:spcAft>
              <a:buSzPts val="1400"/>
              <a:buNone/>
            </a:pPr>
            <a:endParaRPr/>
          </a:p>
        </p:txBody>
      </p:sp>
      <p:sp>
        <p:nvSpPr>
          <p:cNvPr id="422" name="Google Shape;422;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2" name="Google Shape;462;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sv-SE" b="1"/>
              <a:t>Om tid finns - kör BINGO</a:t>
            </a:r>
            <a:r>
              <a:rPr lang="sv-SE"/>
              <a:t>: </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sv-SE"/>
              <a:t>Fråga först om alla vet hur bingo går till. Förklara sedan upplägget.</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sv-SE"/>
              <a:t>Regler: </a:t>
            </a:r>
            <a:br>
              <a:rPr lang="sv-SE"/>
            </a:br>
            <a:r>
              <a:rPr lang="sv-SE"/>
              <a:t>Varje elev eller grupp får ett bingokort och en penna. När en term eller fråga läses upp, ska eleverna markera den på sitt kort om den finns där.</a:t>
            </a:r>
            <a:br>
              <a:rPr lang="sv-SE"/>
            </a:br>
            <a:br>
              <a:rPr lang="sv-SE"/>
            </a:br>
            <a:r>
              <a:rPr lang="sv-SE"/>
              <a:t>Spel:</a:t>
            </a:r>
            <a:endParaRPr/>
          </a:p>
          <a:p>
            <a:pPr marL="457200" marR="0" lvl="0" indent="-228600" algn="l" rtl="0">
              <a:lnSpc>
                <a:spcPct val="100000"/>
              </a:lnSpc>
              <a:spcBef>
                <a:spcPts val="0"/>
              </a:spcBef>
              <a:spcAft>
                <a:spcPts val="0"/>
              </a:spcAft>
              <a:buClr>
                <a:srgbClr val="000000"/>
              </a:buClr>
              <a:buSzPts val="1400"/>
              <a:buFont typeface="Arial"/>
              <a:buNone/>
            </a:pPr>
            <a:r>
              <a:rPr lang="sv-SE"/>
              <a:t>Dra ett kort från högen och läs upp termen eller frågan. Fråga klassen genom handuppräckning om något känner igen termen och kan förklara vad det är/betyder.</a:t>
            </a:r>
            <a:endParaRPr/>
          </a:p>
          <a:p>
            <a:pPr marL="457200" lvl="0" indent="-228600" algn="l" rtl="0">
              <a:lnSpc>
                <a:spcPct val="100000"/>
              </a:lnSpc>
              <a:spcBef>
                <a:spcPts val="0"/>
              </a:spcBef>
              <a:spcAft>
                <a:spcPts val="0"/>
              </a:spcAft>
              <a:buSzPts val="1400"/>
              <a:buAutoNum type="arabicPeriod"/>
            </a:pPr>
            <a:r>
              <a:rPr lang="sv-SE"/>
              <a:t>Förklara termen eller diskutera frågan kort med eleverna.</a:t>
            </a:r>
            <a:endParaRPr/>
          </a:p>
          <a:p>
            <a:pPr marL="457200" lvl="0" indent="-228600" algn="l" rtl="0">
              <a:lnSpc>
                <a:spcPct val="100000"/>
              </a:lnSpc>
              <a:spcBef>
                <a:spcPts val="0"/>
              </a:spcBef>
              <a:spcAft>
                <a:spcPts val="0"/>
              </a:spcAft>
              <a:buSzPts val="1400"/>
              <a:buAutoNum type="arabicPeriod"/>
            </a:pPr>
            <a:r>
              <a:rPr lang="sv-SE"/>
              <a:t>Eleverna markerar termen eller skriver ner svaret på sitt bingokort.</a:t>
            </a:r>
            <a:endParaRPr/>
          </a:p>
          <a:p>
            <a:pPr marL="457200" lvl="0" indent="-228600" algn="l" rtl="0">
              <a:lnSpc>
                <a:spcPct val="100000"/>
              </a:lnSpc>
              <a:spcBef>
                <a:spcPts val="0"/>
              </a:spcBef>
              <a:spcAft>
                <a:spcPts val="0"/>
              </a:spcAft>
              <a:buSzPts val="1400"/>
              <a:buAutoNum type="arabicPeriod"/>
            </a:pPr>
            <a:r>
              <a:rPr lang="sv-SE"/>
              <a:t>Fortsätt dra kort och läsa upp termer eller frågor tills någon ropar "Bingo!" när de har två fulla rad (horisontellt, vertikalt eller diagonalt) markerade.</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sv-SE"/>
              <a:t>Diskussion och Förklaring:</a:t>
            </a:r>
            <a:endParaRPr/>
          </a:p>
          <a:p>
            <a:pPr marL="457200" marR="0" lvl="0" indent="-228600" algn="l" rtl="0">
              <a:lnSpc>
                <a:spcPct val="100000"/>
              </a:lnSpc>
              <a:spcBef>
                <a:spcPts val="0"/>
              </a:spcBef>
              <a:spcAft>
                <a:spcPts val="0"/>
              </a:spcAft>
              <a:buClr>
                <a:srgbClr val="000000"/>
              </a:buClr>
              <a:buSzPts val="1400"/>
              <a:buFont typeface="Arial"/>
              <a:buNone/>
            </a:pPr>
            <a:r>
              <a:rPr lang="sv-SE"/>
              <a:t>Gå igenom de termer och frågor som kom upp under spelet. Förklara kort varje term och fråga, och diskutera deras betydelse och hur de relaterar till cybersäkerhet.</a:t>
            </a:r>
            <a:endParaRPr/>
          </a:p>
          <a:p>
            <a:pPr marL="457200" marR="0" lvl="0" indent="-228600" algn="l" rtl="0">
              <a:lnSpc>
                <a:spcPct val="100000"/>
              </a:lnSpc>
              <a:spcBef>
                <a:spcPts val="0"/>
              </a:spcBef>
              <a:spcAft>
                <a:spcPts val="0"/>
              </a:spcAft>
              <a:buClr>
                <a:srgbClr val="000000"/>
              </a:buClr>
              <a:buSzPts val="1400"/>
              <a:buFont typeface="Arial"/>
              <a:buNone/>
            </a:pPr>
            <a:r>
              <a:rPr lang="sv-SE"/>
              <a:t>Låt eleverna ställa frågor och diskutera sina tankar om de olika koncepten.</a:t>
            </a:r>
            <a:endParaRPr/>
          </a:p>
          <a:p>
            <a:pPr marL="0" lvl="0" indent="0" algn="l" rtl="0">
              <a:lnSpc>
                <a:spcPct val="100000"/>
              </a:lnSpc>
              <a:spcBef>
                <a:spcPts val="1200"/>
              </a:spcBef>
              <a:spcAft>
                <a:spcPts val="0"/>
              </a:spcAft>
              <a:buSzPts val="1400"/>
              <a:buNone/>
            </a:pPr>
            <a:endParaRPr sz="1100">
              <a:latin typeface="Arial"/>
              <a:ea typeface="Arial"/>
              <a:cs typeface="Arial"/>
              <a:sym typeface="Arial"/>
            </a:endParaRPr>
          </a:p>
        </p:txBody>
      </p:sp>
      <p:sp>
        <p:nvSpPr>
          <p:cNvPr id="463" name="Google Shape;463;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sv-SE"/>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471" name="Google Shape;471;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Rubrik och innehåll" type="obj">
  <p:cSld name="OBJECT">
    <p:spTree>
      <p:nvGrpSpPr>
        <p:cNvPr id="1" name="Shape 15"/>
        <p:cNvGrpSpPr/>
        <p:nvPr/>
      </p:nvGrpSpPr>
      <p:grpSpPr>
        <a:xfrm>
          <a:off x="0" y="0"/>
          <a:ext cx="0" cy="0"/>
          <a:chOff x="0" y="0"/>
          <a:chExt cx="0" cy="0"/>
        </a:xfrm>
      </p:grpSpPr>
      <p:sp>
        <p:nvSpPr>
          <p:cNvPr id="16" name="Google Shape;16;p29"/>
          <p:cNvSpPr txBox="1">
            <a:spLocks noGrp="1"/>
          </p:cNvSpPr>
          <p:nvPr>
            <p:ph type="title"/>
          </p:nvPr>
        </p:nvSpPr>
        <p:spPr>
          <a:xfrm>
            <a:off x="2231136" y="964692"/>
            <a:ext cx="7729728" cy="118872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9"/>
          <p:cNvSpPr txBox="1">
            <a:spLocks noGrp="1"/>
          </p:cNvSpPr>
          <p:nvPr>
            <p:ph type="body" idx="1"/>
          </p:nvPr>
        </p:nvSpPr>
        <p:spPr>
          <a:xfrm>
            <a:off x="2231136" y="2638044"/>
            <a:ext cx="7729728" cy="310198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8" name="Google Shape;18;p29"/>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9"/>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ild med bildtext" type="picTx">
  <p:cSld name="PICTURE_WITH_CAPTION_TEXT">
    <p:spTree>
      <p:nvGrpSpPr>
        <p:cNvPr id="1" name="Shape 27"/>
        <p:cNvGrpSpPr/>
        <p:nvPr/>
      </p:nvGrpSpPr>
      <p:grpSpPr>
        <a:xfrm>
          <a:off x="0" y="0"/>
          <a:ext cx="0" cy="0"/>
          <a:chOff x="0" y="0"/>
          <a:chExt cx="0" cy="0"/>
        </a:xfrm>
      </p:grpSpPr>
      <p:sp>
        <p:nvSpPr>
          <p:cNvPr id="28" name="Google Shape;28;p31"/>
          <p:cNvSpPr/>
          <p:nvPr/>
        </p:nvSpPr>
        <p:spPr>
          <a:xfrm>
            <a:off x="0" y="0"/>
            <a:ext cx="6095999" cy="68580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p31"/>
          <p:cNvSpPr txBox="1">
            <a:spLocks noGrp="1"/>
          </p:cNvSpPr>
          <p:nvPr>
            <p:ph type="title"/>
          </p:nvPr>
        </p:nvSpPr>
        <p:spPr>
          <a:xfrm>
            <a:off x="808523" y="2243828"/>
            <a:ext cx="4494998" cy="1134640"/>
          </a:xfrm>
          <a:prstGeom prst="rect">
            <a:avLst/>
          </a:prstGeom>
          <a:solidFill>
            <a:srgbClr val="FFFFFF"/>
          </a:solidFill>
          <a:ln w="9525" cap="flat" cmpd="sng">
            <a:solidFill>
              <a:srgbClr val="404040"/>
            </a:solidFill>
            <a:prstDash val="solid"/>
            <a:round/>
            <a:headEnd type="none" w="sm" len="sm"/>
            <a:tailEnd type="none" w="sm" len="sm"/>
          </a:ln>
        </p:spPr>
        <p:txBody>
          <a:bodyPr spcFirstLastPara="1" wrap="square" lIns="182875" tIns="182875" rIns="182875" bIns="182875" anchor="ctr" anchorCtr="1">
            <a:noAutofit/>
          </a:bodyPr>
          <a:lstStyle>
            <a:lvl1pPr lvl="0" algn="ctr">
              <a:lnSpc>
                <a:spcPct val="90000"/>
              </a:lnSpc>
              <a:spcBef>
                <a:spcPts val="0"/>
              </a:spcBef>
              <a:spcAft>
                <a:spcPts val="0"/>
              </a:spcAft>
              <a:buClr>
                <a:srgbClr val="262626"/>
              </a:buClr>
              <a:buSzPts val="2200"/>
              <a:buFont typeface="Gill Sans"/>
              <a:buNone/>
              <a:defRPr sz="22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31"/>
          <p:cNvSpPr>
            <a:spLocks noGrp="1"/>
          </p:cNvSpPr>
          <p:nvPr>
            <p:ph type="pic" idx="2"/>
          </p:nvPr>
        </p:nvSpPr>
        <p:spPr>
          <a:xfrm>
            <a:off x="6095999" y="0"/>
            <a:ext cx="6102097" cy="6858000"/>
          </a:xfrm>
          <a:prstGeom prst="rect">
            <a:avLst/>
          </a:prstGeom>
          <a:solidFill>
            <a:srgbClr val="203C4B"/>
          </a:solidFill>
          <a:ln>
            <a:noFill/>
          </a:ln>
        </p:spPr>
      </p:sp>
      <p:sp>
        <p:nvSpPr>
          <p:cNvPr id="31" name="Google Shape;31;p31"/>
          <p:cNvSpPr txBox="1">
            <a:spLocks noGrp="1"/>
          </p:cNvSpPr>
          <p:nvPr>
            <p:ph type="body" idx="1"/>
          </p:nvPr>
        </p:nvSpPr>
        <p:spPr>
          <a:xfrm>
            <a:off x="1115568" y="3549918"/>
            <a:ext cx="3794760" cy="2194037"/>
          </a:xfrm>
          <a:prstGeom prst="rect">
            <a:avLst/>
          </a:prstGeom>
          <a:noFill/>
          <a:ln>
            <a:noFill/>
          </a:ln>
        </p:spPr>
        <p:txBody>
          <a:bodyPr spcFirstLastPara="1" wrap="square" lIns="91425" tIns="45700" rIns="91425" bIns="45700" anchor="t" anchorCtr="1">
            <a:normAutofit/>
          </a:bodyPr>
          <a:lstStyle>
            <a:lvl1pPr marL="457200" lvl="0" indent="-228600" algn="ctr">
              <a:lnSpc>
                <a:spcPct val="100000"/>
              </a:lnSpc>
              <a:spcBef>
                <a:spcPts val="1000"/>
              </a:spcBef>
              <a:spcAft>
                <a:spcPts val="0"/>
              </a:spcAft>
              <a:buSzPts val="1500"/>
              <a:buNone/>
              <a:defRPr sz="1500">
                <a:solidFill>
                  <a:srgbClr val="FFFFFF"/>
                </a:solidFill>
              </a:defRPr>
            </a:lvl1pPr>
            <a:lvl2pPr marL="914400" lvl="1" indent="-228600" algn="l">
              <a:lnSpc>
                <a:spcPct val="100000"/>
              </a:lnSpc>
              <a:spcBef>
                <a:spcPts val="1000"/>
              </a:spcBef>
              <a:spcAft>
                <a:spcPts val="0"/>
              </a:spcAft>
              <a:buSzPts val="1400"/>
              <a:buNone/>
              <a:defRPr sz="1400"/>
            </a:lvl2pPr>
            <a:lvl3pPr marL="1371600" lvl="2" indent="-228600" algn="l">
              <a:lnSpc>
                <a:spcPct val="100000"/>
              </a:lnSpc>
              <a:spcBef>
                <a:spcPts val="1000"/>
              </a:spcBef>
              <a:spcAft>
                <a:spcPts val="0"/>
              </a:spcAft>
              <a:buSzPts val="1200"/>
              <a:buNone/>
              <a:defRPr sz="1200"/>
            </a:lvl3pPr>
            <a:lvl4pPr marL="1828800" lvl="3" indent="-228600" algn="l">
              <a:lnSpc>
                <a:spcPct val="100000"/>
              </a:lnSpc>
              <a:spcBef>
                <a:spcPts val="1000"/>
              </a:spcBef>
              <a:spcAft>
                <a:spcPts val="0"/>
              </a:spcAft>
              <a:buSzPts val="1000"/>
              <a:buNone/>
              <a:defRPr sz="1000"/>
            </a:lvl4pPr>
            <a:lvl5pPr marL="2286000" lvl="4" indent="-228600" algn="l">
              <a:lnSpc>
                <a:spcPct val="100000"/>
              </a:lnSpc>
              <a:spcBef>
                <a:spcPts val="1000"/>
              </a:spcBef>
              <a:spcAft>
                <a:spcPts val="0"/>
              </a:spcAft>
              <a:buSzPts val="1000"/>
              <a:buNone/>
              <a:defRPr sz="1000"/>
            </a:lvl5pPr>
            <a:lvl6pPr marL="2743200" lvl="5" indent="-228600" algn="l">
              <a:lnSpc>
                <a:spcPct val="100000"/>
              </a:lnSpc>
              <a:spcBef>
                <a:spcPts val="1000"/>
              </a:spcBef>
              <a:spcAft>
                <a:spcPts val="0"/>
              </a:spcAft>
              <a:buSzPts val="1000"/>
              <a:buNone/>
              <a:defRPr sz="1000"/>
            </a:lvl6pPr>
            <a:lvl7pPr marL="3200400" lvl="6" indent="-228600" algn="l">
              <a:lnSpc>
                <a:spcPct val="100000"/>
              </a:lnSpc>
              <a:spcBef>
                <a:spcPts val="1000"/>
              </a:spcBef>
              <a:spcAft>
                <a:spcPts val="0"/>
              </a:spcAft>
              <a:buSzPts val="1000"/>
              <a:buNone/>
              <a:defRPr sz="1000"/>
            </a:lvl7pPr>
            <a:lvl8pPr marL="3657600" lvl="7" indent="-228600" algn="l">
              <a:lnSpc>
                <a:spcPct val="100000"/>
              </a:lnSpc>
              <a:spcBef>
                <a:spcPts val="1000"/>
              </a:spcBef>
              <a:spcAft>
                <a:spcPts val="0"/>
              </a:spcAft>
              <a:buSzPts val="1000"/>
              <a:buNone/>
              <a:defRPr sz="1000"/>
            </a:lvl8pPr>
            <a:lvl9pPr marL="4114800" lvl="8" indent="-228600" algn="l">
              <a:lnSpc>
                <a:spcPct val="100000"/>
              </a:lnSpc>
              <a:spcBef>
                <a:spcPts val="1000"/>
              </a:spcBef>
              <a:spcAft>
                <a:spcPts val="0"/>
              </a:spcAft>
              <a:buSzPts val="1000"/>
              <a:buNone/>
              <a:defRPr sz="1000"/>
            </a:lvl9pPr>
          </a:lstStyle>
          <a:p>
            <a:endParaRPr/>
          </a:p>
        </p:txBody>
      </p:sp>
      <p:sp>
        <p:nvSpPr>
          <p:cNvPr id="32" name="Google Shape;32;p31"/>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1"/>
          <p:cNvSpPr txBox="1">
            <a:spLocks noGrp="1"/>
          </p:cNvSpPr>
          <p:nvPr>
            <p:ph type="ftr" idx="11"/>
          </p:nvPr>
        </p:nvSpPr>
        <p:spPr>
          <a:xfrm>
            <a:off x="804672" y="6236208"/>
            <a:ext cx="5124797"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1"/>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35"/>
        <p:cNvGrpSpPr/>
        <p:nvPr/>
      </p:nvGrpSpPr>
      <p:grpSpPr>
        <a:xfrm>
          <a:off x="0" y="0"/>
          <a:ext cx="0" cy="0"/>
          <a:chOff x="0" y="0"/>
          <a:chExt cx="0" cy="0"/>
        </a:xfrm>
      </p:grpSpPr>
      <p:sp>
        <p:nvSpPr>
          <p:cNvPr id="36" name="Google Shape;36;p32"/>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32"/>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2"/>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vå delar" type="twoObj">
  <p:cSld name="TWO_OBJECTS">
    <p:spTree>
      <p:nvGrpSpPr>
        <p:cNvPr id="1" name="Shape 39"/>
        <p:cNvGrpSpPr/>
        <p:nvPr/>
      </p:nvGrpSpPr>
      <p:grpSpPr>
        <a:xfrm>
          <a:off x="0" y="0"/>
          <a:ext cx="0" cy="0"/>
          <a:chOff x="0" y="0"/>
          <a:chExt cx="0" cy="0"/>
        </a:xfrm>
      </p:grpSpPr>
      <p:sp>
        <p:nvSpPr>
          <p:cNvPr id="40" name="Google Shape;40;p33"/>
          <p:cNvSpPr txBox="1">
            <a:spLocks noGrp="1"/>
          </p:cNvSpPr>
          <p:nvPr>
            <p:ph type="title"/>
          </p:nvPr>
        </p:nvSpPr>
        <p:spPr>
          <a:xfrm>
            <a:off x="2231136" y="964692"/>
            <a:ext cx="7729728" cy="118872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33"/>
          <p:cNvSpPr txBox="1">
            <a:spLocks noGrp="1"/>
          </p:cNvSpPr>
          <p:nvPr>
            <p:ph type="body" idx="1"/>
          </p:nvPr>
        </p:nvSpPr>
        <p:spPr>
          <a:xfrm>
            <a:off x="1581912" y="2638044"/>
            <a:ext cx="4271771" cy="3101982"/>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42" name="Google Shape;42;p33"/>
          <p:cNvSpPr txBox="1">
            <a:spLocks noGrp="1"/>
          </p:cNvSpPr>
          <p:nvPr>
            <p:ph type="body" idx="2"/>
          </p:nvPr>
        </p:nvSpPr>
        <p:spPr>
          <a:xfrm>
            <a:off x="6338315" y="2638044"/>
            <a:ext cx="4270247" cy="3101982"/>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43" name="Google Shape;43;p33"/>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3"/>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3"/>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Bild med bildtext">
  <p:cSld name="1_Bild med bildtext">
    <p:spTree>
      <p:nvGrpSpPr>
        <p:cNvPr id="1" name="Shape 46"/>
        <p:cNvGrpSpPr/>
        <p:nvPr/>
      </p:nvGrpSpPr>
      <p:grpSpPr>
        <a:xfrm>
          <a:off x="0" y="0"/>
          <a:ext cx="0" cy="0"/>
          <a:chOff x="0" y="0"/>
          <a:chExt cx="0" cy="0"/>
        </a:xfrm>
      </p:grpSpPr>
      <p:sp>
        <p:nvSpPr>
          <p:cNvPr id="47" name="Google Shape;47;p50"/>
          <p:cNvSpPr/>
          <p:nvPr/>
        </p:nvSpPr>
        <p:spPr>
          <a:xfrm>
            <a:off x="0" y="0"/>
            <a:ext cx="6095999"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50"/>
          <p:cNvSpPr txBox="1">
            <a:spLocks noGrp="1"/>
          </p:cNvSpPr>
          <p:nvPr>
            <p:ph type="title"/>
          </p:nvPr>
        </p:nvSpPr>
        <p:spPr>
          <a:xfrm>
            <a:off x="808523" y="2243828"/>
            <a:ext cx="4494998" cy="1134640"/>
          </a:xfrm>
          <a:prstGeom prst="rect">
            <a:avLst/>
          </a:prstGeom>
          <a:solidFill>
            <a:srgbClr val="FFFFFF"/>
          </a:solidFill>
          <a:ln w="9525" cap="flat" cmpd="sng">
            <a:solidFill>
              <a:srgbClr val="404040"/>
            </a:solidFill>
            <a:prstDash val="solid"/>
            <a:round/>
            <a:headEnd type="none" w="sm" len="sm"/>
            <a:tailEnd type="none" w="sm" len="sm"/>
          </a:ln>
        </p:spPr>
        <p:txBody>
          <a:bodyPr spcFirstLastPara="1" wrap="square" lIns="182875" tIns="182875" rIns="182875" bIns="182875" anchor="ctr" anchorCtr="1">
            <a:noAutofit/>
          </a:bodyPr>
          <a:lstStyle>
            <a:lvl1pPr lvl="0" algn="ctr">
              <a:lnSpc>
                <a:spcPct val="90000"/>
              </a:lnSpc>
              <a:spcBef>
                <a:spcPts val="0"/>
              </a:spcBef>
              <a:spcAft>
                <a:spcPts val="0"/>
              </a:spcAft>
              <a:buSzPts val="2800"/>
              <a:buNone/>
              <a:defRPr sz="22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50"/>
          <p:cNvSpPr>
            <a:spLocks noGrp="1"/>
          </p:cNvSpPr>
          <p:nvPr>
            <p:ph type="pic" idx="2"/>
          </p:nvPr>
        </p:nvSpPr>
        <p:spPr>
          <a:xfrm>
            <a:off x="6095999" y="0"/>
            <a:ext cx="6102097" cy="6858000"/>
          </a:xfrm>
          <a:prstGeom prst="rect">
            <a:avLst/>
          </a:prstGeom>
          <a:solidFill>
            <a:srgbClr val="6F93B1"/>
          </a:solidFill>
          <a:ln>
            <a:noFill/>
          </a:ln>
        </p:spPr>
      </p:sp>
      <p:sp>
        <p:nvSpPr>
          <p:cNvPr id="50" name="Google Shape;50;p50"/>
          <p:cNvSpPr txBox="1">
            <a:spLocks noGrp="1"/>
          </p:cNvSpPr>
          <p:nvPr>
            <p:ph type="body" idx="1"/>
          </p:nvPr>
        </p:nvSpPr>
        <p:spPr>
          <a:xfrm>
            <a:off x="1115568" y="3549918"/>
            <a:ext cx="3794760" cy="2194037"/>
          </a:xfrm>
          <a:prstGeom prst="rect">
            <a:avLst/>
          </a:prstGeom>
          <a:noFill/>
          <a:ln>
            <a:noFill/>
          </a:ln>
        </p:spPr>
        <p:txBody>
          <a:bodyPr spcFirstLastPara="1" wrap="square" lIns="91425" tIns="45700" rIns="91425" bIns="45700" anchor="t" anchorCtr="1">
            <a:normAutofit/>
          </a:bodyPr>
          <a:lstStyle>
            <a:lvl1pPr marL="457200" lvl="0" indent="-228600" algn="ctr">
              <a:lnSpc>
                <a:spcPct val="100000"/>
              </a:lnSpc>
              <a:spcBef>
                <a:spcPts val="1000"/>
              </a:spcBef>
              <a:spcAft>
                <a:spcPts val="0"/>
              </a:spcAft>
              <a:buSzPts val="1800"/>
              <a:buNone/>
              <a:defRPr sz="1500">
                <a:solidFill>
                  <a:srgbClr val="FFFFFF"/>
                </a:solidFill>
              </a:defRPr>
            </a:lvl1pPr>
            <a:lvl2pPr marL="914400" lvl="1" indent="-228600" algn="l">
              <a:lnSpc>
                <a:spcPct val="100000"/>
              </a:lnSpc>
              <a:spcBef>
                <a:spcPts val="1000"/>
              </a:spcBef>
              <a:spcAft>
                <a:spcPts val="0"/>
              </a:spcAft>
              <a:buSzPts val="1600"/>
              <a:buNone/>
              <a:defRPr sz="1400"/>
            </a:lvl2pPr>
            <a:lvl3pPr marL="1371600" lvl="2" indent="-228600" algn="l">
              <a:lnSpc>
                <a:spcPct val="100000"/>
              </a:lnSpc>
              <a:spcBef>
                <a:spcPts val="1000"/>
              </a:spcBef>
              <a:spcAft>
                <a:spcPts val="0"/>
              </a:spcAft>
              <a:buSzPts val="1600"/>
              <a:buNone/>
              <a:defRPr sz="1200"/>
            </a:lvl3pPr>
            <a:lvl4pPr marL="1828800" lvl="3" indent="-228600" algn="l">
              <a:lnSpc>
                <a:spcPct val="100000"/>
              </a:lnSpc>
              <a:spcBef>
                <a:spcPts val="1000"/>
              </a:spcBef>
              <a:spcAft>
                <a:spcPts val="0"/>
              </a:spcAft>
              <a:buSzPts val="1600"/>
              <a:buNone/>
              <a:defRPr sz="1000"/>
            </a:lvl4pPr>
            <a:lvl5pPr marL="2286000" lvl="4" indent="-228600" algn="l">
              <a:lnSpc>
                <a:spcPct val="100000"/>
              </a:lnSpc>
              <a:spcBef>
                <a:spcPts val="1000"/>
              </a:spcBef>
              <a:spcAft>
                <a:spcPts val="0"/>
              </a:spcAft>
              <a:buSzPts val="1600"/>
              <a:buNone/>
              <a:defRPr sz="1000"/>
            </a:lvl5pPr>
            <a:lvl6pPr marL="2743200" lvl="5" indent="-228600" algn="l">
              <a:lnSpc>
                <a:spcPct val="100000"/>
              </a:lnSpc>
              <a:spcBef>
                <a:spcPts val="1000"/>
              </a:spcBef>
              <a:spcAft>
                <a:spcPts val="0"/>
              </a:spcAft>
              <a:buSzPts val="1600"/>
              <a:buNone/>
              <a:defRPr sz="1000"/>
            </a:lvl6pPr>
            <a:lvl7pPr marL="3200400" lvl="6" indent="-228600" algn="l">
              <a:lnSpc>
                <a:spcPct val="100000"/>
              </a:lnSpc>
              <a:spcBef>
                <a:spcPts val="1000"/>
              </a:spcBef>
              <a:spcAft>
                <a:spcPts val="0"/>
              </a:spcAft>
              <a:buSzPts val="1600"/>
              <a:buNone/>
              <a:defRPr sz="1000"/>
            </a:lvl7pPr>
            <a:lvl8pPr marL="3657600" lvl="7" indent="-228600" algn="l">
              <a:lnSpc>
                <a:spcPct val="100000"/>
              </a:lnSpc>
              <a:spcBef>
                <a:spcPts val="1000"/>
              </a:spcBef>
              <a:spcAft>
                <a:spcPts val="0"/>
              </a:spcAft>
              <a:buSzPts val="1600"/>
              <a:buNone/>
              <a:defRPr sz="1000"/>
            </a:lvl8pPr>
            <a:lvl9pPr marL="4114800" lvl="8" indent="-228600" algn="l">
              <a:lnSpc>
                <a:spcPct val="100000"/>
              </a:lnSpc>
              <a:spcBef>
                <a:spcPts val="1000"/>
              </a:spcBef>
              <a:spcAft>
                <a:spcPts val="0"/>
              </a:spcAft>
              <a:buSzPts val="1600"/>
              <a:buNone/>
              <a:defRPr sz="1000"/>
            </a:lvl9pPr>
          </a:lstStyle>
          <a:p>
            <a:endParaRPr/>
          </a:p>
        </p:txBody>
      </p:sp>
      <p:sp>
        <p:nvSpPr>
          <p:cNvPr id="51" name="Google Shape;51;p50"/>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50"/>
          <p:cNvSpPr txBox="1">
            <a:spLocks noGrp="1"/>
          </p:cNvSpPr>
          <p:nvPr>
            <p:ph type="ftr" idx="11"/>
          </p:nvPr>
        </p:nvSpPr>
        <p:spPr>
          <a:xfrm>
            <a:off x="804672" y="6236208"/>
            <a:ext cx="5124797"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50"/>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a:lvl1pPr>
            <a:lvl2pPr marL="0" marR="0" lvl="1" indent="0" algn="ctr">
              <a:lnSpc>
                <a:spcPct val="100000"/>
              </a:lnSpc>
              <a:spcBef>
                <a:spcPts val="0"/>
              </a:spcBef>
              <a:spcAft>
                <a:spcPts val="0"/>
              </a:spcAft>
              <a:buClr>
                <a:srgbClr val="000000"/>
              </a:buClr>
              <a:buSzPts val="1100"/>
              <a:buFont typeface="Arial"/>
              <a:buNone/>
              <a:defRPr/>
            </a:lvl2pPr>
            <a:lvl3pPr marL="0" marR="0" lvl="2" indent="0" algn="ctr">
              <a:lnSpc>
                <a:spcPct val="100000"/>
              </a:lnSpc>
              <a:spcBef>
                <a:spcPts val="0"/>
              </a:spcBef>
              <a:spcAft>
                <a:spcPts val="0"/>
              </a:spcAft>
              <a:buClr>
                <a:srgbClr val="000000"/>
              </a:buClr>
              <a:buSzPts val="1100"/>
              <a:buFont typeface="Arial"/>
              <a:buNone/>
              <a:defRPr/>
            </a:lvl3pPr>
            <a:lvl4pPr marL="0" marR="0" lvl="3" indent="0" algn="ctr">
              <a:lnSpc>
                <a:spcPct val="100000"/>
              </a:lnSpc>
              <a:spcBef>
                <a:spcPts val="0"/>
              </a:spcBef>
              <a:spcAft>
                <a:spcPts val="0"/>
              </a:spcAft>
              <a:buClr>
                <a:srgbClr val="000000"/>
              </a:buClr>
              <a:buSzPts val="1100"/>
              <a:buFont typeface="Arial"/>
              <a:buNone/>
              <a:defRPr/>
            </a:lvl4pPr>
            <a:lvl5pPr marL="0" marR="0" lvl="4" indent="0" algn="ctr">
              <a:lnSpc>
                <a:spcPct val="100000"/>
              </a:lnSpc>
              <a:spcBef>
                <a:spcPts val="0"/>
              </a:spcBef>
              <a:spcAft>
                <a:spcPts val="0"/>
              </a:spcAft>
              <a:buClr>
                <a:srgbClr val="000000"/>
              </a:buClr>
              <a:buSzPts val="1100"/>
              <a:buFont typeface="Arial"/>
              <a:buNone/>
              <a:defRPr/>
            </a:lvl5pPr>
            <a:lvl6pPr marL="0" marR="0" lvl="5" indent="0" algn="ctr">
              <a:lnSpc>
                <a:spcPct val="100000"/>
              </a:lnSpc>
              <a:spcBef>
                <a:spcPts val="0"/>
              </a:spcBef>
              <a:spcAft>
                <a:spcPts val="0"/>
              </a:spcAft>
              <a:buClr>
                <a:srgbClr val="000000"/>
              </a:buClr>
              <a:buSzPts val="1100"/>
              <a:buFont typeface="Arial"/>
              <a:buNone/>
              <a:defRPr/>
            </a:lvl6pPr>
            <a:lvl7pPr marL="0" marR="0" lvl="6" indent="0" algn="ctr">
              <a:lnSpc>
                <a:spcPct val="100000"/>
              </a:lnSpc>
              <a:spcBef>
                <a:spcPts val="0"/>
              </a:spcBef>
              <a:spcAft>
                <a:spcPts val="0"/>
              </a:spcAft>
              <a:buClr>
                <a:srgbClr val="000000"/>
              </a:buClr>
              <a:buSzPts val="1100"/>
              <a:buFont typeface="Arial"/>
              <a:buNone/>
              <a:defRPr/>
            </a:lvl7pPr>
            <a:lvl8pPr marL="0" marR="0" lvl="7" indent="0" algn="ctr">
              <a:lnSpc>
                <a:spcPct val="100000"/>
              </a:lnSpc>
              <a:spcBef>
                <a:spcPts val="0"/>
              </a:spcBef>
              <a:spcAft>
                <a:spcPts val="0"/>
              </a:spcAft>
              <a:buClr>
                <a:srgbClr val="000000"/>
              </a:buClr>
              <a:buSzPts val="1100"/>
              <a:buFont typeface="Arial"/>
              <a:buNone/>
              <a:defRPr/>
            </a:lvl8pPr>
            <a:lvl9pPr marL="0" marR="0" lvl="8" indent="0" algn="ctr">
              <a:lnSpc>
                <a:spcPct val="100000"/>
              </a:lnSpc>
              <a:spcBef>
                <a:spcPts val="0"/>
              </a:spcBef>
              <a:spcAft>
                <a:spcPts val="0"/>
              </a:spcAft>
              <a:buClr>
                <a:srgbClr val="000000"/>
              </a:buClr>
              <a:buSzPts val="1100"/>
              <a:buFont typeface="Arial"/>
              <a:buNone/>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med bildtext" type="objTx">
  <p:cSld name="OBJECT_WITH_CAPTION_TEXT">
    <p:spTree>
      <p:nvGrpSpPr>
        <p:cNvPr id="1" name="Shape 54"/>
        <p:cNvGrpSpPr/>
        <p:nvPr/>
      </p:nvGrpSpPr>
      <p:grpSpPr>
        <a:xfrm>
          <a:off x="0" y="0"/>
          <a:ext cx="0" cy="0"/>
          <a:chOff x="0" y="0"/>
          <a:chExt cx="0" cy="0"/>
        </a:xfrm>
      </p:grpSpPr>
      <p:sp>
        <p:nvSpPr>
          <p:cNvPr id="55" name="Google Shape;55;p34"/>
          <p:cNvSpPr/>
          <p:nvPr/>
        </p:nvSpPr>
        <p:spPr>
          <a:xfrm>
            <a:off x="0" y="0"/>
            <a:ext cx="6096000" cy="68580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 name="Google Shape;56;p34"/>
          <p:cNvSpPr txBox="1">
            <a:spLocks noGrp="1"/>
          </p:cNvSpPr>
          <p:nvPr>
            <p:ph type="title"/>
          </p:nvPr>
        </p:nvSpPr>
        <p:spPr>
          <a:xfrm>
            <a:off x="804672" y="2243828"/>
            <a:ext cx="4486656" cy="1141497"/>
          </a:xfrm>
          <a:prstGeom prst="rect">
            <a:avLst/>
          </a:prstGeom>
          <a:solidFill>
            <a:srgbClr val="FFFFFF"/>
          </a:solidFill>
          <a:ln w="9525" cap="flat" cmpd="sng">
            <a:solidFill>
              <a:srgbClr val="404040"/>
            </a:solidFill>
            <a:prstDash val="solid"/>
            <a:round/>
            <a:headEnd type="none" w="sm" len="sm"/>
            <a:tailEnd type="none" w="sm" len="sm"/>
          </a:ln>
        </p:spPr>
        <p:txBody>
          <a:bodyPr spcFirstLastPara="1" wrap="square" lIns="182875" tIns="182875" rIns="182875" bIns="182875" anchor="ctr" anchorCtr="1">
            <a:normAutofit/>
          </a:bodyPr>
          <a:lstStyle>
            <a:lvl1pPr lvl="0" algn="ctr">
              <a:lnSpc>
                <a:spcPct val="90000"/>
              </a:lnSpc>
              <a:spcBef>
                <a:spcPts val="0"/>
              </a:spcBef>
              <a:spcAft>
                <a:spcPts val="0"/>
              </a:spcAft>
              <a:buClr>
                <a:srgbClr val="262626"/>
              </a:buClr>
              <a:buSzPts val="2200"/>
              <a:buFont typeface="Gill Sans"/>
              <a:buNone/>
              <a:defRPr sz="22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4"/>
          <p:cNvSpPr txBox="1">
            <a:spLocks noGrp="1"/>
          </p:cNvSpPr>
          <p:nvPr>
            <p:ph type="body" idx="1"/>
          </p:nvPr>
        </p:nvSpPr>
        <p:spPr>
          <a:xfrm>
            <a:off x="6736080" y="804672"/>
            <a:ext cx="4815840" cy="5248656"/>
          </a:xfrm>
          <a:prstGeom prst="rect">
            <a:avLst/>
          </a:prstGeom>
          <a:noFill/>
          <a:ln>
            <a:noFill/>
          </a:ln>
        </p:spPr>
        <p:txBody>
          <a:bodyPr spcFirstLastPara="1" wrap="square" lIns="91425" tIns="45700" rIns="91425" bIns="45700" anchor="t" anchorCtr="0">
            <a:normAutofit/>
          </a:bodyPr>
          <a:lstStyle>
            <a:lvl1pPr marL="457200" lvl="0" indent="-349250" algn="l">
              <a:lnSpc>
                <a:spcPct val="100000"/>
              </a:lnSpc>
              <a:spcBef>
                <a:spcPts val="1000"/>
              </a:spcBef>
              <a:spcAft>
                <a:spcPts val="0"/>
              </a:spcAft>
              <a:buSzPts val="1900"/>
              <a:buChar char="•"/>
              <a:defRPr sz="1900">
                <a:solidFill>
                  <a:schemeClr val="lt1"/>
                </a:solidFill>
              </a:defRPr>
            </a:lvl1pPr>
            <a:lvl2pPr marL="914400" lvl="1" indent="-330200" algn="l">
              <a:lnSpc>
                <a:spcPct val="100000"/>
              </a:lnSpc>
              <a:spcBef>
                <a:spcPts val="1000"/>
              </a:spcBef>
              <a:spcAft>
                <a:spcPts val="0"/>
              </a:spcAft>
              <a:buSzPts val="1600"/>
              <a:buChar char="•"/>
              <a:defRPr sz="1600">
                <a:solidFill>
                  <a:schemeClr val="lt1"/>
                </a:solidFill>
              </a:defRPr>
            </a:lvl2pPr>
            <a:lvl3pPr marL="1371600" lvl="2" indent="-330200" algn="l">
              <a:lnSpc>
                <a:spcPct val="100000"/>
              </a:lnSpc>
              <a:spcBef>
                <a:spcPts val="1000"/>
              </a:spcBef>
              <a:spcAft>
                <a:spcPts val="0"/>
              </a:spcAft>
              <a:buSzPts val="1600"/>
              <a:buChar char="•"/>
              <a:defRPr sz="1600">
                <a:solidFill>
                  <a:schemeClr val="lt1"/>
                </a:solidFill>
              </a:defRPr>
            </a:lvl3pPr>
            <a:lvl4pPr marL="1828800" lvl="3" indent="-330200" algn="l">
              <a:lnSpc>
                <a:spcPct val="100000"/>
              </a:lnSpc>
              <a:spcBef>
                <a:spcPts val="1000"/>
              </a:spcBef>
              <a:spcAft>
                <a:spcPts val="0"/>
              </a:spcAft>
              <a:buSzPts val="1600"/>
              <a:buChar char="•"/>
              <a:defRPr sz="1600">
                <a:solidFill>
                  <a:schemeClr val="lt1"/>
                </a:solidFill>
              </a:defRPr>
            </a:lvl4pPr>
            <a:lvl5pPr marL="2286000" lvl="4" indent="-330200" algn="l">
              <a:lnSpc>
                <a:spcPct val="100000"/>
              </a:lnSpc>
              <a:spcBef>
                <a:spcPts val="1000"/>
              </a:spcBef>
              <a:spcAft>
                <a:spcPts val="0"/>
              </a:spcAft>
              <a:buSzPts val="1600"/>
              <a:buChar char="•"/>
              <a:defRPr sz="1600">
                <a:solidFill>
                  <a:schemeClr val="lt1"/>
                </a:solidFill>
              </a:defRPr>
            </a:lvl5pPr>
            <a:lvl6pPr marL="2743200" lvl="5" indent="-330200" algn="l">
              <a:lnSpc>
                <a:spcPct val="100000"/>
              </a:lnSpc>
              <a:spcBef>
                <a:spcPts val="1000"/>
              </a:spcBef>
              <a:spcAft>
                <a:spcPts val="0"/>
              </a:spcAft>
              <a:buSzPts val="1600"/>
              <a:buChar char="•"/>
              <a:defRPr sz="1600"/>
            </a:lvl6pPr>
            <a:lvl7pPr marL="3200400" lvl="6" indent="-330200" algn="l">
              <a:lnSpc>
                <a:spcPct val="100000"/>
              </a:lnSpc>
              <a:spcBef>
                <a:spcPts val="1000"/>
              </a:spcBef>
              <a:spcAft>
                <a:spcPts val="0"/>
              </a:spcAft>
              <a:buSzPts val="1600"/>
              <a:buChar char="•"/>
              <a:defRPr sz="1600"/>
            </a:lvl7pPr>
            <a:lvl8pPr marL="3657600" lvl="7" indent="-330200" algn="l">
              <a:lnSpc>
                <a:spcPct val="100000"/>
              </a:lnSpc>
              <a:spcBef>
                <a:spcPts val="1000"/>
              </a:spcBef>
              <a:spcAft>
                <a:spcPts val="0"/>
              </a:spcAft>
              <a:buSzPts val="1600"/>
              <a:buChar char="•"/>
              <a:defRPr sz="1600"/>
            </a:lvl8pPr>
            <a:lvl9pPr marL="4114800" lvl="8" indent="-330200" algn="l">
              <a:lnSpc>
                <a:spcPct val="100000"/>
              </a:lnSpc>
              <a:spcBef>
                <a:spcPts val="1000"/>
              </a:spcBef>
              <a:spcAft>
                <a:spcPts val="0"/>
              </a:spcAft>
              <a:buSzPts val="1600"/>
              <a:buChar char="•"/>
              <a:defRPr sz="1600"/>
            </a:lvl9pPr>
          </a:lstStyle>
          <a:p>
            <a:endParaRPr/>
          </a:p>
        </p:txBody>
      </p:sp>
      <p:sp>
        <p:nvSpPr>
          <p:cNvPr id="58" name="Google Shape;58;p34"/>
          <p:cNvSpPr txBox="1">
            <a:spLocks noGrp="1"/>
          </p:cNvSpPr>
          <p:nvPr>
            <p:ph type="body" idx="2"/>
          </p:nvPr>
        </p:nvSpPr>
        <p:spPr>
          <a:xfrm>
            <a:off x="1115568" y="3549918"/>
            <a:ext cx="3794760" cy="2194036"/>
          </a:xfrm>
          <a:prstGeom prst="rect">
            <a:avLst/>
          </a:prstGeom>
          <a:noFill/>
          <a:ln>
            <a:noFill/>
          </a:ln>
        </p:spPr>
        <p:txBody>
          <a:bodyPr spcFirstLastPara="1" wrap="square" lIns="91425" tIns="45700" rIns="91425" bIns="45700" anchor="t" anchorCtr="1">
            <a:normAutofit/>
          </a:bodyPr>
          <a:lstStyle>
            <a:lvl1pPr marL="457200" lvl="0" indent="-228600" algn="ctr">
              <a:lnSpc>
                <a:spcPct val="100000"/>
              </a:lnSpc>
              <a:spcBef>
                <a:spcPts val="1000"/>
              </a:spcBef>
              <a:spcAft>
                <a:spcPts val="0"/>
              </a:spcAft>
              <a:buSzPts val="1500"/>
              <a:buNone/>
              <a:defRPr sz="1500">
                <a:solidFill>
                  <a:srgbClr val="FFFFFF"/>
                </a:solidFill>
              </a:defRPr>
            </a:lvl1pPr>
            <a:lvl2pPr marL="914400" lvl="1" indent="-228600" algn="l">
              <a:lnSpc>
                <a:spcPct val="100000"/>
              </a:lnSpc>
              <a:spcBef>
                <a:spcPts val="1000"/>
              </a:spcBef>
              <a:spcAft>
                <a:spcPts val="0"/>
              </a:spcAft>
              <a:buSzPts val="1400"/>
              <a:buNone/>
              <a:defRPr sz="1400"/>
            </a:lvl2pPr>
            <a:lvl3pPr marL="1371600" lvl="2" indent="-228600" algn="l">
              <a:lnSpc>
                <a:spcPct val="100000"/>
              </a:lnSpc>
              <a:spcBef>
                <a:spcPts val="1000"/>
              </a:spcBef>
              <a:spcAft>
                <a:spcPts val="0"/>
              </a:spcAft>
              <a:buSzPts val="1200"/>
              <a:buNone/>
              <a:defRPr sz="1200"/>
            </a:lvl3pPr>
            <a:lvl4pPr marL="1828800" lvl="3" indent="-228600" algn="l">
              <a:lnSpc>
                <a:spcPct val="100000"/>
              </a:lnSpc>
              <a:spcBef>
                <a:spcPts val="1000"/>
              </a:spcBef>
              <a:spcAft>
                <a:spcPts val="0"/>
              </a:spcAft>
              <a:buSzPts val="1000"/>
              <a:buNone/>
              <a:defRPr sz="1000"/>
            </a:lvl4pPr>
            <a:lvl5pPr marL="2286000" lvl="4" indent="-228600" algn="l">
              <a:lnSpc>
                <a:spcPct val="100000"/>
              </a:lnSpc>
              <a:spcBef>
                <a:spcPts val="1000"/>
              </a:spcBef>
              <a:spcAft>
                <a:spcPts val="0"/>
              </a:spcAft>
              <a:buSzPts val="1000"/>
              <a:buNone/>
              <a:defRPr sz="1000"/>
            </a:lvl5pPr>
            <a:lvl6pPr marL="2743200" lvl="5" indent="-228600" algn="l">
              <a:lnSpc>
                <a:spcPct val="100000"/>
              </a:lnSpc>
              <a:spcBef>
                <a:spcPts val="1000"/>
              </a:spcBef>
              <a:spcAft>
                <a:spcPts val="0"/>
              </a:spcAft>
              <a:buSzPts val="1000"/>
              <a:buNone/>
              <a:defRPr sz="1000"/>
            </a:lvl6pPr>
            <a:lvl7pPr marL="3200400" lvl="6" indent="-228600" algn="l">
              <a:lnSpc>
                <a:spcPct val="100000"/>
              </a:lnSpc>
              <a:spcBef>
                <a:spcPts val="1000"/>
              </a:spcBef>
              <a:spcAft>
                <a:spcPts val="0"/>
              </a:spcAft>
              <a:buSzPts val="1000"/>
              <a:buNone/>
              <a:defRPr sz="1000"/>
            </a:lvl7pPr>
            <a:lvl8pPr marL="3657600" lvl="7" indent="-228600" algn="l">
              <a:lnSpc>
                <a:spcPct val="100000"/>
              </a:lnSpc>
              <a:spcBef>
                <a:spcPts val="1000"/>
              </a:spcBef>
              <a:spcAft>
                <a:spcPts val="0"/>
              </a:spcAft>
              <a:buSzPts val="1000"/>
              <a:buNone/>
              <a:defRPr sz="1000"/>
            </a:lvl8pPr>
            <a:lvl9pPr marL="4114800" lvl="8" indent="-228600" algn="l">
              <a:lnSpc>
                <a:spcPct val="100000"/>
              </a:lnSpc>
              <a:spcBef>
                <a:spcPts val="1000"/>
              </a:spcBef>
              <a:spcAft>
                <a:spcPts val="0"/>
              </a:spcAft>
              <a:buSzPts val="1000"/>
              <a:buNone/>
              <a:defRPr sz="1000"/>
            </a:lvl9pPr>
          </a:lstStyle>
          <a:p>
            <a:endParaRPr/>
          </a:p>
        </p:txBody>
      </p:sp>
      <p:sp>
        <p:nvSpPr>
          <p:cNvPr id="59" name="Google Shape;59;p34"/>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4"/>
          <p:cNvSpPr txBox="1">
            <a:spLocks noGrp="1"/>
          </p:cNvSpPr>
          <p:nvPr>
            <p:ph type="ftr" idx="11"/>
          </p:nvPr>
        </p:nvSpPr>
        <p:spPr>
          <a:xfrm>
            <a:off x="804672" y="6236208"/>
            <a:ext cx="5124797"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34"/>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Avsnittsrubrik" type="secHead">
  <p:cSld name="SECTION_HEADER">
    <p:spTree>
      <p:nvGrpSpPr>
        <p:cNvPr id="1" name="Shape 62"/>
        <p:cNvGrpSpPr/>
        <p:nvPr/>
      </p:nvGrpSpPr>
      <p:grpSpPr>
        <a:xfrm>
          <a:off x="0" y="0"/>
          <a:ext cx="0" cy="0"/>
          <a:chOff x="0" y="0"/>
          <a:chExt cx="0" cy="0"/>
        </a:xfrm>
      </p:grpSpPr>
      <p:sp>
        <p:nvSpPr>
          <p:cNvPr id="63" name="Google Shape;63;p35"/>
          <p:cNvSpPr txBox="1">
            <a:spLocks noGrp="1"/>
          </p:cNvSpPr>
          <p:nvPr>
            <p:ph type="title"/>
          </p:nvPr>
        </p:nvSpPr>
        <p:spPr>
          <a:xfrm>
            <a:off x="1600200" y="2386744"/>
            <a:ext cx="8991600" cy="1645920"/>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274300" tIns="182875" rIns="274300" bIns="182875" anchor="ctr" anchorCtr="1">
            <a:normAutofit/>
          </a:bodyPr>
          <a:lstStyle>
            <a:lvl1pPr lvl="0" algn="ctr">
              <a:lnSpc>
                <a:spcPct val="90000"/>
              </a:lnSpc>
              <a:spcBef>
                <a:spcPts val="0"/>
              </a:spcBef>
              <a:spcAft>
                <a:spcPts val="0"/>
              </a:spcAft>
              <a:buClr>
                <a:srgbClr val="262626"/>
              </a:buClr>
              <a:buSzPts val="3800"/>
              <a:buFont typeface="Gill Sans"/>
              <a:buNone/>
              <a:defRPr sz="38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5"/>
          <p:cNvSpPr txBox="1">
            <a:spLocks noGrp="1"/>
          </p:cNvSpPr>
          <p:nvPr>
            <p:ph type="body" idx="1"/>
          </p:nvPr>
        </p:nvSpPr>
        <p:spPr>
          <a:xfrm>
            <a:off x="2695194" y="4352465"/>
            <a:ext cx="6801612" cy="1265082"/>
          </a:xfrm>
          <a:prstGeom prst="rect">
            <a:avLst/>
          </a:prstGeom>
          <a:noFill/>
          <a:ln>
            <a:noFill/>
          </a:ln>
        </p:spPr>
        <p:txBody>
          <a:bodyPr spcFirstLastPara="1" wrap="square" lIns="91425" tIns="45700" rIns="91425" bIns="45700" anchor="t" anchorCtr="1">
            <a:normAutofit/>
          </a:bodyPr>
          <a:lstStyle>
            <a:lvl1pPr marL="457200" lvl="0" indent="-228600" algn="l">
              <a:lnSpc>
                <a:spcPct val="100000"/>
              </a:lnSpc>
              <a:spcBef>
                <a:spcPts val="1000"/>
              </a:spcBef>
              <a:spcAft>
                <a:spcPts val="0"/>
              </a:spcAft>
              <a:buSzPts val="2000"/>
              <a:buNone/>
              <a:defRPr sz="2000">
                <a:solidFill>
                  <a:schemeClr val="lt1"/>
                </a:solidFill>
              </a:defRPr>
            </a:lvl1pPr>
            <a:lvl2pPr marL="914400" lvl="1" indent="-228600" algn="l">
              <a:lnSpc>
                <a:spcPct val="100000"/>
              </a:lnSpc>
              <a:spcBef>
                <a:spcPts val="1000"/>
              </a:spcBef>
              <a:spcAft>
                <a:spcPts val="0"/>
              </a:spcAft>
              <a:buSzPts val="2000"/>
              <a:buNone/>
              <a:defRPr sz="2000">
                <a:solidFill>
                  <a:srgbClr val="C6D3DF"/>
                </a:solidFill>
              </a:defRPr>
            </a:lvl2pPr>
            <a:lvl3pPr marL="1371600" lvl="2" indent="-228600" algn="l">
              <a:lnSpc>
                <a:spcPct val="100000"/>
              </a:lnSpc>
              <a:spcBef>
                <a:spcPts val="1000"/>
              </a:spcBef>
              <a:spcAft>
                <a:spcPts val="0"/>
              </a:spcAft>
              <a:buSzPts val="1800"/>
              <a:buNone/>
              <a:defRPr sz="1800">
                <a:solidFill>
                  <a:srgbClr val="C6D3DF"/>
                </a:solidFill>
              </a:defRPr>
            </a:lvl3pPr>
            <a:lvl4pPr marL="1828800" lvl="3" indent="-228600" algn="l">
              <a:lnSpc>
                <a:spcPct val="100000"/>
              </a:lnSpc>
              <a:spcBef>
                <a:spcPts val="1000"/>
              </a:spcBef>
              <a:spcAft>
                <a:spcPts val="0"/>
              </a:spcAft>
              <a:buSzPts val="1600"/>
              <a:buNone/>
              <a:defRPr sz="1600">
                <a:solidFill>
                  <a:srgbClr val="C6D3DF"/>
                </a:solidFill>
              </a:defRPr>
            </a:lvl4pPr>
            <a:lvl5pPr marL="2286000" lvl="4" indent="-228600" algn="l">
              <a:lnSpc>
                <a:spcPct val="100000"/>
              </a:lnSpc>
              <a:spcBef>
                <a:spcPts val="1000"/>
              </a:spcBef>
              <a:spcAft>
                <a:spcPts val="0"/>
              </a:spcAft>
              <a:buSzPts val="1600"/>
              <a:buNone/>
              <a:defRPr sz="1600">
                <a:solidFill>
                  <a:srgbClr val="C6D3DF"/>
                </a:solidFill>
              </a:defRPr>
            </a:lvl5pPr>
            <a:lvl6pPr marL="2743200" lvl="5" indent="-228600" algn="l">
              <a:lnSpc>
                <a:spcPct val="100000"/>
              </a:lnSpc>
              <a:spcBef>
                <a:spcPts val="1000"/>
              </a:spcBef>
              <a:spcAft>
                <a:spcPts val="0"/>
              </a:spcAft>
              <a:buSzPts val="1600"/>
              <a:buNone/>
              <a:defRPr sz="1600">
                <a:solidFill>
                  <a:srgbClr val="C6D3DF"/>
                </a:solidFill>
              </a:defRPr>
            </a:lvl6pPr>
            <a:lvl7pPr marL="3200400" lvl="6" indent="-228600" algn="l">
              <a:lnSpc>
                <a:spcPct val="100000"/>
              </a:lnSpc>
              <a:spcBef>
                <a:spcPts val="1000"/>
              </a:spcBef>
              <a:spcAft>
                <a:spcPts val="0"/>
              </a:spcAft>
              <a:buSzPts val="1600"/>
              <a:buNone/>
              <a:defRPr sz="1600">
                <a:solidFill>
                  <a:srgbClr val="C6D3DF"/>
                </a:solidFill>
              </a:defRPr>
            </a:lvl7pPr>
            <a:lvl8pPr marL="3657600" lvl="7" indent="-228600" algn="l">
              <a:lnSpc>
                <a:spcPct val="100000"/>
              </a:lnSpc>
              <a:spcBef>
                <a:spcPts val="1000"/>
              </a:spcBef>
              <a:spcAft>
                <a:spcPts val="0"/>
              </a:spcAft>
              <a:buSzPts val="1600"/>
              <a:buNone/>
              <a:defRPr sz="1600">
                <a:solidFill>
                  <a:srgbClr val="C6D3DF"/>
                </a:solidFill>
              </a:defRPr>
            </a:lvl8pPr>
            <a:lvl9pPr marL="4114800" lvl="8" indent="-228600" algn="l">
              <a:lnSpc>
                <a:spcPct val="100000"/>
              </a:lnSpc>
              <a:spcBef>
                <a:spcPts val="1000"/>
              </a:spcBef>
              <a:spcAft>
                <a:spcPts val="0"/>
              </a:spcAft>
              <a:buSzPts val="1600"/>
              <a:buNone/>
              <a:defRPr sz="1600">
                <a:solidFill>
                  <a:srgbClr val="C6D3DF"/>
                </a:solidFill>
              </a:defRPr>
            </a:lvl9pPr>
          </a:lstStyle>
          <a:p>
            <a:endParaRPr/>
          </a:p>
        </p:txBody>
      </p:sp>
      <p:sp>
        <p:nvSpPr>
          <p:cNvPr id="65" name="Google Shape;65;p35"/>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5"/>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5"/>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68"/>
        <p:cNvGrpSpPr/>
        <p:nvPr/>
      </p:nvGrpSpPr>
      <p:grpSpPr>
        <a:xfrm>
          <a:off x="0" y="0"/>
          <a:ext cx="0" cy="0"/>
          <a:chOff x="0" y="0"/>
          <a:chExt cx="0" cy="0"/>
        </a:xfrm>
      </p:grpSpPr>
      <p:sp>
        <p:nvSpPr>
          <p:cNvPr id="69" name="Google Shape;69;p36"/>
          <p:cNvSpPr txBox="1">
            <a:spLocks noGrp="1"/>
          </p:cNvSpPr>
          <p:nvPr>
            <p:ph type="body" idx="1"/>
          </p:nvPr>
        </p:nvSpPr>
        <p:spPr>
          <a:xfrm>
            <a:off x="1583436" y="2313433"/>
            <a:ext cx="4270248" cy="704087"/>
          </a:xfrm>
          <a:prstGeom prst="rect">
            <a:avLst/>
          </a:prstGeom>
          <a:noFill/>
          <a:ln>
            <a:noFill/>
          </a:ln>
        </p:spPr>
        <p:txBody>
          <a:bodyPr spcFirstLastPara="1" wrap="square" lIns="91425" tIns="45700" rIns="91425" bIns="45700" anchor="b" anchorCtr="1">
            <a:normAutofit/>
          </a:bodyPr>
          <a:lstStyle>
            <a:lvl1pPr marL="457200" lvl="0" indent="-228600" algn="ctr">
              <a:lnSpc>
                <a:spcPct val="100000"/>
              </a:lnSpc>
              <a:spcBef>
                <a:spcPts val="1000"/>
              </a:spcBef>
              <a:spcAft>
                <a:spcPts val="0"/>
              </a:spcAft>
              <a:buSzPts val="1900"/>
              <a:buNone/>
              <a:defRPr sz="1900" b="0" cap="none">
                <a:solidFill>
                  <a:srgbClr val="D31962"/>
                </a:solidFill>
              </a:defRPr>
            </a:lvl1pPr>
            <a:lvl2pPr marL="914400" lvl="1" indent="-228600" algn="l">
              <a:lnSpc>
                <a:spcPct val="100000"/>
              </a:lnSpc>
              <a:spcBef>
                <a:spcPts val="1000"/>
              </a:spcBef>
              <a:spcAft>
                <a:spcPts val="0"/>
              </a:spcAft>
              <a:buSzPts val="1900"/>
              <a:buNone/>
              <a:defRPr sz="19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100000"/>
              </a:lnSpc>
              <a:spcBef>
                <a:spcPts val="1000"/>
              </a:spcBef>
              <a:spcAft>
                <a:spcPts val="0"/>
              </a:spcAft>
              <a:buSzPts val="1600"/>
              <a:buNone/>
              <a:defRPr sz="1600" b="1"/>
            </a:lvl6pPr>
            <a:lvl7pPr marL="3200400" lvl="6" indent="-228600" algn="l">
              <a:lnSpc>
                <a:spcPct val="100000"/>
              </a:lnSpc>
              <a:spcBef>
                <a:spcPts val="1000"/>
              </a:spcBef>
              <a:spcAft>
                <a:spcPts val="0"/>
              </a:spcAft>
              <a:buSzPts val="1600"/>
              <a:buNone/>
              <a:defRPr sz="1600" b="1"/>
            </a:lvl7pPr>
            <a:lvl8pPr marL="3657600" lvl="7" indent="-228600" algn="l">
              <a:lnSpc>
                <a:spcPct val="100000"/>
              </a:lnSpc>
              <a:spcBef>
                <a:spcPts val="1000"/>
              </a:spcBef>
              <a:spcAft>
                <a:spcPts val="0"/>
              </a:spcAft>
              <a:buSzPts val="1600"/>
              <a:buNone/>
              <a:defRPr sz="1600" b="1"/>
            </a:lvl8pPr>
            <a:lvl9pPr marL="4114800" lvl="8" indent="-228600" algn="l">
              <a:lnSpc>
                <a:spcPct val="100000"/>
              </a:lnSpc>
              <a:spcBef>
                <a:spcPts val="1000"/>
              </a:spcBef>
              <a:spcAft>
                <a:spcPts val="0"/>
              </a:spcAft>
              <a:buSzPts val="1600"/>
              <a:buNone/>
              <a:defRPr sz="1600" b="1"/>
            </a:lvl9pPr>
          </a:lstStyle>
          <a:p>
            <a:endParaRPr/>
          </a:p>
        </p:txBody>
      </p:sp>
      <p:sp>
        <p:nvSpPr>
          <p:cNvPr id="70" name="Google Shape;70;p36"/>
          <p:cNvSpPr txBox="1">
            <a:spLocks noGrp="1"/>
          </p:cNvSpPr>
          <p:nvPr>
            <p:ph type="body" idx="2"/>
          </p:nvPr>
        </p:nvSpPr>
        <p:spPr>
          <a:xfrm>
            <a:off x="1583436" y="3143250"/>
            <a:ext cx="4270248" cy="259677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71" name="Google Shape;71;p36"/>
          <p:cNvSpPr txBox="1">
            <a:spLocks noGrp="1"/>
          </p:cNvSpPr>
          <p:nvPr>
            <p:ph type="body" idx="3"/>
          </p:nvPr>
        </p:nvSpPr>
        <p:spPr>
          <a:xfrm>
            <a:off x="6338316" y="3143250"/>
            <a:ext cx="4253484" cy="259677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30200" algn="l">
              <a:lnSpc>
                <a:spcPct val="100000"/>
              </a:lnSpc>
              <a:spcBef>
                <a:spcPts val="1000"/>
              </a:spcBef>
              <a:spcAft>
                <a:spcPts val="0"/>
              </a:spcAft>
              <a:buSzPts val="16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72" name="Google Shape;72;p36"/>
          <p:cNvSpPr txBox="1">
            <a:spLocks noGrp="1"/>
          </p:cNvSpPr>
          <p:nvPr>
            <p:ph type="body" idx="4"/>
          </p:nvPr>
        </p:nvSpPr>
        <p:spPr>
          <a:xfrm>
            <a:off x="6338316" y="2313433"/>
            <a:ext cx="4270248" cy="704087"/>
          </a:xfrm>
          <a:prstGeom prst="rect">
            <a:avLst/>
          </a:prstGeom>
          <a:noFill/>
          <a:ln>
            <a:noFill/>
          </a:ln>
        </p:spPr>
        <p:txBody>
          <a:bodyPr spcFirstLastPara="1" wrap="square" lIns="91425" tIns="45700" rIns="91425" bIns="45700" anchor="b" anchorCtr="1">
            <a:normAutofit/>
          </a:bodyPr>
          <a:lstStyle>
            <a:lvl1pPr marL="457200" lvl="0" indent="-228600" algn="ctr">
              <a:lnSpc>
                <a:spcPct val="100000"/>
              </a:lnSpc>
              <a:spcBef>
                <a:spcPts val="1000"/>
              </a:spcBef>
              <a:spcAft>
                <a:spcPts val="0"/>
              </a:spcAft>
              <a:buSzPts val="1900"/>
              <a:buNone/>
              <a:defRPr sz="1900" b="0" cap="none">
                <a:solidFill>
                  <a:srgbClr val="D31962"/>
                </a:solidFill>
              </a:defRPr>
            </a:lvl1pPr>
            <a:lvl2pPr marL="914400" lvl="1" indent="-228600" algn="l">
              <a:lnSpc>
                <a:spcPct val="100000"/>
              </a:lnSpc>
              <a:spcBef>
                <a:spcPts val="1000"/>
              </a:spcBef>
              <a:spcAft>
                <a:spcPts val="0"/>
              </a:spcAft>
              <a:buSzPts val="1900"/>
              <a:buNone/>
              <a:defRPr sz="19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100000"/>
              </a:lnSpc>
              <a:spcBef>
                <a:spcPts val="1000"/>
              </a:spcBef>
              <a:spcAft>
                <a:spcPts val="0"/>
              </a:spcAft>
              <a:buSzPts val="1600"/>
              <a:buNone/>
              <a:defRPr sz="1600" b="1"/>
            </a:lvl6pPr>
            <a:lvl7pPr marL="3200400" lvl="6" indent="-228600" algn="l">
              <a:lnSpc>
                <a:spcPct val="100000"/>
              </a:lnSpc>
              <a:spcBef>
                <a:spcPts val="1000"/>
              </a:spcBef>
              <a:spcAft>
                <a:spcPts val="0"/>
              </a:spcAft>
              <a:buSzPts val="1600"/>
              <a:buNone/>
              <a:defRPr sz="1600" b="1"/>
            </a:lvl7pPr>
            <a:lvl8pPr marL="3657600" lvl="7" indent="-228600" algn="l">
              <a:lnSpc>
                <a:spcPct val="100000"/>
              </a:lnSpc>
              <a:spcBef>
                <a:spcPts val="1000"/>
              </a:spcBef>
              <a:spcAft>
                <a:spcPts val="0"/>
              </a:spcAft>
              <a:buSzPts val="1600"/>
              <a:buNone/>
              <a:defRPr sz="1600" b="1"/>
            </a:lvl8pPr>
            <a:lvl9pPr marL="4114800" lvl="8" indent="-228600" algn="l">
              <a:lnSpc>
                <a:spcPct val="100000"/>
              </a:lnSpc>
              <a:spcBef>
                <a:spcPts val="1000"/>
              </a:spcBef>
              <a:spcAft>
                <a:spcPts val="0"/>
              </a:spcAft>
              <a:buSzPts val="1600"/>
              <a:buNone/>
              <a:defRPr sz="1600" b="1"/>
            </a:lvl9pPr>
          </a:lstStyle>
          <a:p>
            <a:endParaRPr/>
          </a:p>
        </p:txBody>
      </p:sp>
      <p:sp>
        <p:nvSpPr>
          <p:cNvPr id="73" name="Google Shape;73;p36"/>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6"/>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36"/>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sv-SE"/>
              <a:t>‹#›</a:t>
            </a:fld>
            <a:endParaRPr/>
          </a:p>
        </p:txBody>
      </p:sp>
      <p:sp>
        <p:nvSpPr>
          <p:cNvPr id="76" name="Google Shape;76;p36"/>
          <p:cNvSpPr txBox="1">
            <a:spLocks noGrp="1"/>
          </p:cNvSpPr>
          <p:nvPr>
            <p:ph type="title"/>
          </p:nvPr>
        </p:nvSpPr>
        <p:spPr>
          <a:xfrm>
            <a:off x="2231136" y="964692"/>
            <a:ext cx="7729728" cy="118872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Endast rubrik" type="titleOnly">
  <p:cSld name="TITLE_ONLY">
    <p:spTree>
      <p:nvGrpSpPr>
        <p:cNvPr id="1" name="Shape 77"/>
        <p:cNvGrpSpPr/>
        <p:nvPr/>
      </p:nvGrpSpPr>
      <p:grpSpPr>
        <a:xfrm>
          <a:off x="0" y="0"/>
          <a:ext cx="0" cy="0"/>
          <a:chOff x="0" y="0"/>
          <a:chExt cx="0" cy="0"/>
        </a:xfrm>
      </p:grpSpPr>
      <p:sp>
        <p:nvSpPr>
          <p:cNvPr id="78" name="Google Shape;78;p37"/>
          <p:cNvSpPr txBox="1">
            <a:spLocks noGrp="1"/>
          </p:cNvSpPr>
          <p:nvPr>
            <p:ph type="title"/>
          </p:nvPr>
        </p:nvSpPr>
        <p:spPr>
          <a:xfrm>
            <a:off x="2231136" y="964692"/>
            <a:ext cx="7729728" cy="118872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7"/>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7"/>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37"/>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82"/>
        <p:cNvGrpSpPr/>
        <p:nvPr/>
      </p:nvGrpSpPr>
      <p:grpSpPr>
        <a:xfrm>
          <a:off x="0" y="0"/>
          <a:ext cx="0" cy="0"/>
          <a:chOff x="0" y="0"/>
          <a:chExt cx="0" cy="0"/>
        </a:xfrm>
      </p:grpSpPr>
      <p:sp>
        <p:nvSpPr>
          <p:cNvPr id="83" name="Google Shape;83;p38"/>
          <p:cNvSpPr txBox="1">
            <a:spLocks noGrp="1"/>
          </p:cNvSpPr>
          <p:nvPr>
            <p:ph type="title"/>
          </p:nvPr>
        </p:nvSpPr>
        <p:spPr>
          <a:xfrm>
            <a:off x="2231136" y="964692"/>
            <a:ext cx="7729728" cy="118872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38"/>
          <p:cNvSpPr txBox="1">
            <a:spLocks noGrp="1"/>
          </p:cNvSpPr>
          <p:nvPr>
            <p:ph type="body" idx="1"/>
          </p:nvPr>
        </p:nvSpPr>
        <p:spPr>
          <a:xfrm rot="5400000">
            <a:off x="4545009" y="324172"/>
            <a:ext cx="3101983" cy="772972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85" name="Google Shape;85;p38"/>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38"/>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38"/>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VERTICAL_TITLE_AND_VERTICAL_TEXT">
    <p:spTree>
      <p:nvGrpSpPr>
        <p:cNvPr id="1" name="Shape 88"/>
        <p:cNvGrpSpPr/>
        <p:nvPr/>
      </p:nvGrpSpPr>
      <p:grpSpPr>
        <a:xfrm>
          <a:off x="0" y="0"/>
          <a:ext cx="0" cy="0"/>
          <a:chOff x="0" y="0"/>
          <a:chExt cx="0" cy="0"/>
        </a:xfrm>
      </p:grpSpPr>
      <p:sp>
        <p:nvSpPr>
          <p:cNvPr id="89" name="Google Shape;89;p39"/>
          <p:cNvSpPr txBox="1">
            <a:spLocks noGrp="1"/>
          </p:cNvSpPr>
          <p:nvPr>
            <p:ph type="title"/>
          </p:nvPr>
        </p:nvSpPr>
        <p:spPr>
          <a:xfrm rot="5400000">
            <a:off x="6810676" y="2779696"/>
            <a:ext cx="4983480" cy="1298608"/>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39"/>
          <p:cNvSpPr txBox="1">
            <a:spLocks noGrp="1"/>
          </p:cNvSpPr>
          <p:nvPr>
            <p:ph type="body" idx="1"/>
          </p:nvPr>
        </p:nvSpPr>
        <p:spPr>
          <a:xfrm rot="5400000">
            <a:off x="2838641" y="329756"/>
            <a:ext cx="4983480" cy="6198489"/>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91" name="Google Shape;91;p39"/>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39"/>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39"/>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
        <p:cNvGrpSpPr/>
        <p:nvPr/>
      </p:nvGrpSpPr>
      <p:grpSpPr>
        <a:xfrm>
          <a:off x="0" y="0"/>
          <a:ext cx="0" cy="0"/>
          <a:chOff x="0" y="0"/>
          <a:chExt cx="0" cy="0"/>
        </a:xfrm>
      </p:grpSpPr>
      <p:sp>
        <p:nvSpPr>
          <p:cNvPr id="10" name="Google Shape;10;p28"/>
          <p:cNvSpPr txBox="1">
            <a:spLocks noGrp="1"/>
          </p:cNvSpPr>
          <p:nvPr>
            <p:ph type="title"/>
          </p:nvPr>
        </p:nvSpPr>
        <p:spPr>
          <a:xfrm>
            <a:off x="2231136" y="964692"/>
            <a:ext cx="7729728" cy="118872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marR="0" lvl="0" algn="ctr" rtl="0">
              <a:lnSpc>
                <a:spcPct val="90000"/>
              </a:lnSpc>
              <a:spcBef>
                <a:spcPts val="0"/>
              </a:spcBef>
              <a:spcAft>
                <a:spcPts val="0"/>
              </a:spcAft>
              <a:buClr>
                <a:srgbClr val="262626"/>
              </a:buClr>
              <a:buSzPts val="2800"/>
              <a:buFont typeface="Gill Sans"/>
              <a:buNone/>
              <a:defRPr sz="2800" b="0" i="0" u="none" strike="noStrike" cap="none">
                <a:solidFill>
                  <a:srgbClr val="262626"/>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8"/>
          <p:cNvSpPr txBox="1">
            <a:spLocks noGrp="1"/>
          </p:cNvSpPr>
          <p:nvPr>
            <p:ph type="body" idx="1"/>
          </p:nvPr>
        </p:nvSpPr>
        <p:spPr>
          <a:xfrm>
            <a:off x="2231136" y="2638044"/>
            <a:ext cx="7729728" cy="3101983"/>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100000"/>
              </a:lnSpc>
              <a:spcBef>
                <a:spcPts val="1000"/>
              </a:spcBef>
              <a:spcAft>
                <a:spcPts val="0"/>
              </a:spcAft>
              <a:buClr>
                <a:schemeClr val="accent2"/>
              </a:buClr>
              <a:buSzPts val="1800"/>
              <a:buFont typeface="Arial"/>
              <a:buChar char="•"/>
              <a:defRPr sz="1800" b="0" i="0" u="none" strike="noStrike" cap="none">
                <a:solidFill>
                  <a:srgbClr val="B9CAD9"/>
                </a:solidFill>
                <a:latin typeface="Gill Sans"/>
                <a:ea typeface="Gill Sans"/>
                <a:cs typeface="Gill Sans"/>
                <a:sym typeface="Gill Sans"/>
              </a:defRPr>
            </a:lvl1pPr>
            <a:lvl2pPr marL="914400" marR="0" lvl="1" indent="-330200" algn="l" rtl="0">
              <a:lnSpc>
                <a:spcPct val="100000"/>
              </a:lnSpc>
              <a:spcBef>
                <a:spcPts val="1000"/>
              </a:spcBef>
              <a:spcAft>
                <a:spcPts val="0"/>
              </a:spcAft>
              <a:buClr>
                <a:schemeClr val="accent2"/>
              </a:buClr>
              <a:buSzPts val="1600"/>
              <a:buFont typeface="Arial"/>
              <a:buChar char="•"/>
              <a:defRPr sz="1600" b="0" i="0" u="none" strike="noStrike" cap="none">
                <a:solidFill>
                  <a:srgbClr val="B9CAD9"/>
                </a:solidFill>
                <a:latin typeface="Gill Sans"/>
                <a:ea typeface="Gill Sans"/>
                <a:cs typeface="Gill Sans"/>
                <a:sym typeface="Gill Sans"/>
              </a:defRPr>
            </a:lvl2pPr>
            <a:lvl3pPr marL="1371600" marR="0" lvl="2" indent="-330200" algn="l" rtl="0">
              <a:lnSpc>
                <a:spcPct val="100000"/>
              </a:lnSpc>
              <a:spcBef>
                <a:spcPts val="1000"/>
              </a:spcBef>
              <a:spcAft>
                <a:spcPts val="0"/>
              </a:spcAft>
              <a:buClr>
                <a:schemeClr val="accent2"/>
              </a:buClr>
              <a:buSzPts val="1600"/>
              <a:buFont typeface="Arial"/>
              <a:buChar char="•"/>
              <a:defRPr sz="1600" b="0" i="0" u="none" strike="noStrike" cap="none">
                <a:solidFill>
                  <a:srgbClr val="B9CAD9"/>
                </a:solidFill>
                <a:latin typeface="Gill Sans"/>
                <a:ea typeface="Gill Sans"/>
                <a:cs typeface="Gill Sans"/>
                <a:sym typeface="Gill Sans"/>
              </a:defRPr>
            </a:lvl3pPr>
            <a:lvl4pPr marL="1828800" marR="0" lvl="3" indent="-330200" algn="l" rtl="0">
              <a:lnSpc>
                <a:spcPct val="100000"/>
              </a:lnSpc>
              <a:spcBef>
                <a:spcPts val="1000"/>
              </a:spcBef>
              <a:spcAft>
                <a:spcPts val="0"/>
              </a:spcAft>
              <a:buClr>
                <a:schemeClr val="accent2"/>
              </a:buClr>
              <a:buSzPts val="1600"/>
              <a:buFont typeface="Arial"/>
              <a:buChar char="•"/>
              <a:defRPr sz="1600" b="0" i="0" u="none" strike="noStrike" cap="none">
                <a:solidFill>
                  <a:srgbClr val="B9CAD9"/>
                </a:solidFill>
                <a:latin typeface="Gill Sans"/>
                <a:ea typeface="Gill Sans"/>
                <a:cs typeface="Gill Sans"/>
                <a:sym typeface="Gill Sans"/>
              </a:defRPr>
            </a:lvl4pPr>
            <a:lvl5pPr marL="2286000" marR="0" lvl="4" indent="-330200" algn="l" rtl="0">
              <a:lnSpc>
                <a:spcPct val="100000"/>
              </a:lnSpc>
              <a:spcBef>
                <a:spcPts val="1000"/>
              </a:spcBef>
              <a:spcAft>
                <a:spcPts val="0"/>
              </a:spcAft>
              <a:buClr>
                <a:schemeClr val="accent2"/>
              </a:buClr>
              <a:buSzPts val="1600"/>
              <a:buFont typeface="Arial"/>
              <a:buChar char="•"/>
              <a:defRPr sz="1600" b="0" i="0" u="none" strike="noStrike" cap="none">
                <a:solidFill>
                  <a:srgbClr val="B9CAD9"/>
                </a:solidFill>
                <a:latin typeface="Gill Sans"/>
                <a:ea typeface="Gill Sans"/>
                <a:cs typeface="Gill Sans"/>
                <a:sym typeface="Gill Sans"/>
              </a:defRPr>
            </a:lvl5pPr>
            <a:lvl6pPr marL="2743200" marR="0" lvl="5"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6pPr>
            <a:lvl7pPr marL="3200400" marR="0" lvl="6"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7pPr>
            <a:lvl8pPr marL="3657600" marR="0" lvl="7"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8pPr>
            <a:lvl9pPr marL="4114800" marR="0" lvl="8"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9pPr>
          </a:lstStyle>
          <a:p>
            <a:endParaRPr/>
          </a:p>
        </p:txBody>
      </p:sp>
      <p:sp>
        <p:nvSpPr>
          <p:cNvPr id="12" name="Google Shape;12;p28"/>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50" b="0" i="0" u="none" strike="noStrike" cap="none">
                <a:solidFill>
                  <a:schemeClr val="lt1"/>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9pPr>
          </a:lstStyle>
          <a:p>
            <a:endParaRPr/>
          </a:p>
        </p:txBody>
      </p:sp>
      <p:sp>
        <p:nvSpPr>
          <p:cNvPr id="13" name="Google Shape;13;p28"/>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50" b="0" i="0" u="none" strike="noStrike" cap="none">
                <a:solidFill>
                  <a:schemeClr val="lt1"/>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9pPr>
          </a:lstStyle>
          <a:p>
            <a:endParaRPr/>
          </a:p>
        </p:txBody>
      </p:sp>
      <p:sp>
        <p:nvSpPr>
          <p:cNvPr id="14" name="Google Shape;14;p28"/>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sv-S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12.png"/><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1.sv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sv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7.png"/><Relationship Id="rId4" Type="http://schemas.openxmlformats.org/officeDocument/2006/relationships/image" Target="../media/image23.svg"/></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18" Type="http://schemas.openxmlformats.org/officeDocument/2006/relationships/image" Target="../media/image13.png"/><Relationship Id="rId3" Type="http://schemas.openxmlformats.org/officeDocument/2006/relationships/image" Target="../media/image30.svg"/><Relationship Id="rId21" Type="http://schemas.openxmlformats.org/officeDocument/2006/relationships/image" Target="../media/image45.jpeg"/><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image" Target="../media/image44.png"/><Relationship Id="rId2" Type="http://schemas.openxmlformats.org/officeDocument/2006/relationships/notesSlide" Target="../notesSlides/notesSlide10.xml"/><Relationship Id="rId16" Type="http://schemas.openxmlformats.org/officeDocument/2006/relationships/image" Target="../media/image43.png"/><Relationship Id="rId20" Type="http://schemas.openxmlformats.org/officeDocument/2006/relationships/image" Target="../media/image23.svg"/><Relationship Id="rId1" Type="http://schemas.openxmlformats.org/officeDocument/2006/relationships/slideLayout" Target="../slideLayouts/slideLayout3.xml"/><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svg"/><Relationship Id="rId15" Type="http://schemas.openxmlformats.org/officeDocument/2006/relationships/image" Target="../media/image42.png"/><Relationship Id="rId10" Type="http://schemas.openxmlformats.org/officeDocument/2006/relationships/image" Target="../media/image37.png"/><Relationship Id="rId19" Type="http://schemas.openxmlformats.org/officeDocument/2006/relationships/image" Target="../media/image16.svg"/><Relationship Id="rId4" Type="http://schemas.openxmlformats.org/officeDocument/2006/relationships/image" Target="../media/image31.svg"/><Relationship Id="rId9" Type="http://schemas.openxmlformats.org/officeDocument/2006/relationships/image" Target="../media/image36.png"/><Relationship Id="rId14" Type="http://schemas.openxmlformats.org/officeDocument/2006/relationships/image" Target="../media/image41.png"/></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3.png"/><Relationship Id="rId7" Type="http://schemas.openxmlformats.org/officeDocument/2006/relationships/image" Target="../media/image48.sv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47.svg"/><Relationship Id="rId11" Type="http://schemas.openxmlformats.org/officeDocument/2006/relationships/image" Target="../media/image49.png"/><Relationship Id="rId5" Type="http://schemas.openxmlformats.org/officeDocument/2006/relationships/image" Target="../media/image46.svg"/><Relationship Id="rId10" Type="http://schemas.openxmlformats.org/officeDocument/2006/relationships/image" Target="../media/image39.png"/><Relationship Id="rId4" Type="http://schemas.openxmlformats.org/officeDocument/2006/relationships/image" Target="../media/image16.svg"/><Relationship Id="rId9" Type="http://schemas.openxmlformats.org/officeDocument/2006/relationships/image" Target="../media/image38.png"/></Relationships>
</file>

<file path=ppt/slides/_rels/slide12.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13.png"/><Relationship Id="rId7" Type="http://schemas.openxmlformats.org/officeDocument/2006/relationships/image" Target="../media/image47.sv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46.svg"/><Relationship Id="rId11" Type="http://schemas.openxmlformats.org/officeDocument/2006/relationships/image" Target="../media/image39.png"/><Relationship Id="rId5" Type="http://schemas.openxmlformats.org/officeDocument/2006/relationships/image" Target="../media/image16.svg"/><Relationship Id="rId10" Type="http://schemas.openxmlformats.org/officeDocument/2006/relationships/image" Target="../media/image38.png"/><Relationship Id="rId4" Type="http://schemas.openxmlformats.org/officeDocument/2006/relationships/image" Target="../media/image49.png"/><Relationship Id="rId9" Type="http://schemas.openxmlformats.org/officeDocument/2006/relationships/image" Target="../media/image37.png"/></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3.png"/><Relationship Id="rId7" Type="http://schemas.openxmlformats.org/officeDocument/2006/relationships/image" Target="../media/image48.sv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47.svg"/><Relationship Id="rId11" Type="http://schemas.openxmlformats.org/officeDocument/2006/relationships/image" Target="../media/image49.png"/><Relationship Id="rId5" Type="http://schemas.openxmlformats.org/officeDocument/2006/relationships/image" Target="../media/image46.svg"/><Relationship Id="rId10" Type="http://schemas.openxmlformats.org/officeDocument/2006/relationships/image" Target="../media/image39.png"/><Relationship Id="rId4" Type="http://schemas.openxmlformats.org/officeDocument/2006/relationships/image" Target="../media/image16.svg"/><Relationship Id="rId9" Type="http://schemas.openxmlformats.org/officeDocument/2006/relationships/image" Target="../media/image38.png"/></Relationships>
</file>

<file path=ppt/slides/_rels/slide1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3.png"/><Relationship Id="rId7" Type="http://schemas.openxmlformats.org/officeDocument/2006/relationships/image" Target="../media/image48.sv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47.svg"/><Relationship Id="rId11" Type="http://schemas.openxmlformats.org/officeDocument/2006/relationships/image" Target="../media/image49.png"/><Relationship Id="rId5" Type="http://schemas.openxmlformats.org/officeDocument/2006/relationships/image" Target="../media/image46.svg"/><Relationship Id="rId10" Type="http://schemas.openxmlformats.org/officeDocument/2006/relationships/image" Target="../media/image39.png"/><Relationship Id="rId4" Type="http://schemas.openxmlformats.org/officeDocument/2006/relationships/image" Target="../media/image16.svg"/><Relationship Id="rId9" Type="http://schemas.openxmlformats.org/officeDocument/2006/relationships/image" Target="../media/image38.png"/></Relationships>
</file>

<file path=ppt/slides/_rels/slide1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3.png"/><Relationship Id="rId7" Type="http://schemas.openxmlformats.org/officeDocument/2006/relationships/image" Target="../media/image48.sv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47.svg"/><Relationship Id="rId11" Type="http://schemas.openxmlformats.org/officeDocument/2006/relationships/image" Target="../media/image49.png"/><Relationship Id="rId5" Type="http://schemas.openxmlformats.org/officeDocument/2006/relationships/image" Target="../media/image46.svg"/><Relationship Id="rId10" Type="http://schemas.openxmlformats.org/officeDocument/2006/relationships/image" Target="../media/image39.png"/><Relationship Id="rId4" Type="http://schemas.openxmlformats.org/officeDocument/2006/relationships/image" Target="../media/image16.svg"/><Relationship Id="rId9" Type="http://schemas.openxmlformats.org/officeDocument/2006/relationships/image" Target="../media/image38.png"/></Relationships>
</file>

<file path=ppt/slides/_rels/slide1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3.png"/><Relationship Id="rId7" Type="http://schemas.openxmlformats.org/officeDocument/2006/relationships/image" Target="../media/image48.sv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47.svg"/><Relationship Id="rId11" Type="http://schemas.openxmlformats.org/officeDocument/2006/relationships/image" Target="../media/image49.png"/><Relationship Id="rId5" Type="http://schemas.openxmlformats.org/officeDocument/2006/relationships/image" Target="../media/image46.svg"/><Relationship Id="rId10" Type="http://schemas.openxmlformats.org/officeDocument/2006/relationships/image" Target="../media/image39.png"/><Relationship Id="rId4" Type="http://schemas.openxmlformats.org/officeDocument/2006/relationships/image" Target="../media/image16.svg"/><Relationship Id="rId9"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23.svg"/><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68.png"/><Relationship Id="rId4" Type="http://schemas.openxmlformats.org/officeDocument/2006/relationships/image" Target="../media/image11.sv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70.png"/><Relationship Id="rId4" Type="http://schemas.openxmlformats.org/officeDocument/2006/relationships/image" Target="../media/image69.png"/></Relationships>
</file>

<file path=ppt/slides/_rels/slide2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72.png"/><Relationship Id="rId4" Type="http://schemas.openxmlformats.org/officeDocument/2006/relationships/image" Target="../media/image23.svg"/></Relationships>
</file>

<file path=ppt/slides/_rels/slide26.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8.png"/><Relationship Id="rId7" Type="http://schemas.openxmlformats.org/officeDocument/2006/relationships/image" Target="../media/image76.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8" Type="http://schemas.openxmlformats.org/officeDocument/2006/relationships/hyperlink" Target="https://www.youtube.com/watch?v=ZSlAam6bPeU" TargetMode="External"/><Relationship Id="rId3" Type="http://schemas.openxmlformats.org/officeDocument/2006/relationships/hyperlink" Target="https://www.svt.se/nyheter/granskning/sa-planerar-kriminella-stolder-i-roblox-kapade-just-ett-konto--tw4sy9" TargetMode="External"/><Relationship Id="rId7" Type="http://schemas.openxmlformats.org/officeDocument/2006/relationships/hyperlink" Target="https://www.kidspot.com.au/parenting/primary-school/my-11yearold-was-scammed-and-trolled-on-roblox-and-they-refused-to-help/news-story/d2453f22213225579bf48851623c2e5d"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hyperlink" Target="https://roblox.fandom.com/wiki/Scam" TargetMode="External"/><Relationship Id="rId5" Type="http://schemas.openxmlformats.org/officeDocument/2006/relationships/hyperlink" Target="https://uk.pcmag.com/games/136374/roblox-101-how-to-avoid-free-robux-scams" TargetMode="External"/><Relationship Id="rId4" Type="http://schemas.openxmlformats.org/officeDocument/2006/relationships/hyperlink" Target="https://www.svt.se/nyheter/granskning/roblox-en-lekplats-for-bedragare-riktad-mot-barn--oxnwae" TargetMode="External"/></Relationships>
</file>

<file path=ppt/slides/_rels/slide29.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
          <p:cNvSpPr txBox="1">
            <a:spLocks noGrp="1"/>
          </p:cNvSpPr>
          <p:nvPr>
            <p:ph type="title"/>
          </p:nvPr>
        </p:nvSpPr>
        <p:spPr>
          <a:xfrm>
            <a:off x="0" y="0"/>
            <a:ext cx="12192000" cy="4862951"/>
          </a:xfrm>
          <a:prstGeom prst="rect">
            <a:avLst/>
          </a:prstGeom>
          <a:solidFill>
            <a:srgbClr val="FFFFFF"/>
          </a:solidFill>
          <a:ln>
            <a:noFill/>
          </a:ln>
        </p:spPr>
        <p:txBody>
          <a:bodyPr spcFirstLastPara="1" wrap="square" lIns="182875" tIns="182875" rIns="182875" bIns="182875" anchor="ctr" anchorCtr="0">
            <a:normAutofit/>
          </a:bodyPr>
          <a:lstStyle/>
          <a:p>
            <a:pPr marL="0" lvl="0" indent="0" algn="ctr" rtl="0">
              <a:lnSpc>
                <a:spcPct val="90000"/>
              </a:lnSpc>
              <a:spcBef>
                <a:spcPts val="0"/>
              </a:spcBef>
              <a:spcAft>
                <a:spcPts val="0"/>
              </a:spcAft>
              <a:buClr>
                <a:srgbClr val="262626"/>
              </a:buClr>
              <a:buSzPts val="2200"/>
              <a:buFont typeface="Work Sans"/>
              <a:buNone/>
            </a:pPr>
            <a:r>
              <a:rPr lang="sv-SE" sz="2200">
                <a:latin typeface="Work Sans"/>
                <a:ea typeface="Work Sans"/>
                <a:cs typeface="Work Sans"/>
                <a:sym typeface="Work Sans"/>
              </a:rPr>
              <a:t>CYBERSECURITY ACADEMY – PRESENTATION FÖR MELLANSTADIET</a:t>
            </a:r>
            <a:br>
              <a:rPr lang="sv-SE">
                <a:latin typeface="Work Sans"/>
                <a:ea typeface="Work Sans"/>
                <a:cs typeface="Work Sans"/>
                <a:sym typeface="Work Sans"/>
              </a:rPr>
            </a:br>
            <a:br>
              <a:rPr lang="sv-SE">
                <a:latin typeface="Work Sans"/>
                <a:ea typeface="Work Sans"/>
                <a:cs typeface="Work Sans"/>
                <a:sym typeface="Work Sans"/>
              </a:rPr>
            </a:br>
            <a:r>
              <a:rPr lang="sv-SE" sz="3600" b="1">
                <a:highlight>
                  <a:srgbClr val="FFFF00"/>
                </a:highlight>
                <a:latin typeface="Work Sans"/>
                <a:ea typeface="Work Sans"/>
                <a:cs typeface="Work Sans"/>
                <a:sym typeface="Work Sans"/>
              </a:rPr>
              <a:t>OBS! </a:t>
            </a:r>
            <a:r>
              <a:rPr lang="sv-SE" sz="3600">
                <a:latin typeface="Work Sans"/>
                <a:ea typeface="Work Sans"/>
                <a:cs typeface="Work Sans"/>
                <a:sym typeface="Work Sans"/>
              </a:rPr>
              <a:t>DETTA ÄR MASTERVERSIONEN, VAR GOD LADDA NER DEN TILL DIN EGEN DATOR INNAN DU REDIGERAR OCH TA SEN BORT DENNA SLIDE!</a:t>
            </a:r>
            <a:br>
              <a:rPr lang="sv-SE">
                <a:latin typeface="Work Sans"/>
                <a:ea typeface="Work Sans"/>
                <a:cs typeface="Work Sans"/>
                <a:sym typeface="Work Sans"/>
              </a:rPr>
            </a:br>
            <a:endParaRPr>
              <a:latin typeface="Work Sans"/>
              <a:ea typeface="Work Sans"/>
              <a:cs typeface="Work Sans"/>
              <a:sym typeface="Work Sans"/>
            </a:endParaRPr>
          </a:p>
        </p:txBody>
      </p:sp>
      <p:sp>
        <p:nvSpPr>
          <p:cNvPr id="100" name="Google Shape;100;p1"/>
          <p:cNvSpPr txBox="1">
            <a:spLocks noGrp="1"/>
          </p:cNvSpPr>
          <p:nvPr>
            <p:ph type="body" idx="1"/>
          </p:nvPr>
        </p:nvSpPr>
        <p:spPr>
          <a:xfrm>
            <a:off x="0" y="3902529"/>
            <a:ext cx="12192000" cy="2955471"/>
          </a:xfrm>
          <a:prstGeom prst="rect">
            <a:avLst/>
          </a:prstGeom>
          <a:solidFill>
            <a:srgbClr val="FFFFFF"/>
          </a:solid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000"/>
              <a:buNone/>
            </a:pPr>
            <a:r>
              <a:rPr lang="sv-SE" sz="2000">
                <a:solidFill>
                  <a:srgbClr val="152832"/>
                </a:solidFill>
                <a:latin typeface="Work Sans"/>
                <a:ea typeface="Work Sans"/>
                <a:cs typeface="Work Sans"/>
                <a:sym typeface="Work Sans"/>
              </a:rPr>
              <a:t>Materialet i denna presentation är noga utvalt och validerat med lärare. Kontakta Unga Forskare om du har förslag på större förändringar, vi är alltid öppna för feedback.</a:t>
            </a:r>
            <a:endParaRPr/>
          </a:p>
          <a:p>
            <a:pPr marL="0" lvl="0" indent="0" algn="l" rtl="0">
              <a:lnSpc>
                <a:spcPct val="100000"/>
              </a:lnSpc>
              <a:spcBef>
                <a:spcPts val="1000"/>
              </a:spcBef>
              <a:spcAft>
                <a:spcPts val="0"/>
              </a:spcAft>
              <a:buSzPts val="2000"/>
              <a:buNone/>
            </a:pPr>
            <a:br>
              <a:rPr lang="sv-SE" sz="2000">
                <a:solidFill>
                  <a:srgbClr val="152832"/>
                </a:solidFill>
                <a:latin typeface="Work Sans"/>
                <a:ea typeface="Work Sans"/>
                <a:cs typeface="Work Sans"/>
                <a:sym typeface="Work Sans"/>
              </a:rPr>
            </a:br>
            <a:r>
              <a:rPr lang="sv-SE" sz="2000">
                <a:solidFill>
                  <a:srgbClr val="152832"/>
                </a:solidFill>
                <a:latin typeface="Work Sans"/>
                <a:ea typeface="Work Sans"/>
                <a:cs typeface="Work Sans"/>
                <a:sym typeface="Work Sans"/>
              </a:rPr>
              <a:t>För att behålla presentationens layout, kopiera en </a:t>
            </a:r>
            <a:br>
              <a:rPr lang="sv-SE" sz="2000">
                <a:solidFill>
                  <a:srgbClr val="152832"/>
                </a:solidFill>
                <a:latin typeface="Work Sans"/>
                <a:ea typeface="Work Sans"/>
                <a:cs typeface="Work Sans"/>
                <a:sym typeface="Work Sans"/>
              </a:rPr>
            </a:br>
            <a:r>
              <a:rPr lang="sv-SE" sz="2000">
                <a:solidFill>
                  <a:srgbClr val="152832"/>
                </a:solidFill>
                <a:latin typeface="Work Sans"/>
                <a:ea typeface="Work Sans"/>
                <a:cs typeface="Work Sans"/>
                <a:sym typeface="Work Sans"/>
              </a:rPr>
              <a:t>befintlig slide om du vill lägga till något material.</a:t>
            </a:r>
            <a:br>
              <a:rPr lang="sv-SE" sz="2000">
                <a:solidFill>
                  <a:srgbClr val="152832"/>
                </a:solidFill>
                <a:latin typeface="Work Sans"/>
                <a:ea typeface="Work Sans"/>
                <a:cs typeface="Work Sans"/>
                <a:sym typeface="Work Sans"/>
              </a:rPr>
            </a:br>
            <a:br>
              <a:rPr lang="sv-SE" sz="2000">
                <a:solidFill>
                  <a:srgbClr val="152832"/>
                </a:solidFill>
                <a:latin typeface="Work Sans"/>
                <a:ea typeface="Work Sans"/>
                <a:cs typeface="Work Sans"/>
                <a:sym typeface="Work Sans"/>
              </a:rPr>
            </a:br>
            <a:r>
              <a:rPr lang="sv-SE" sz="2000">
                <a:solidFill>
                  <a:srgbClr val="152832"/>
                </a:solidFill>
                <a:latin typeface="Work Sans"/>
                <a:ea typeface="Work Sans"/>
                <a:cs typeface="Work Sans"/>
                <a:sym typeface="Work Sans"/>
              </a:rPr>
              <a:t>Lycka till med din presentation!</a:t>
            </a:r>
            <a:endParaRPr/>
          </a:p>
          <a:p>
            <a:pPr marL="228600" lvl="0" indent="-101600" algn="l" rtl="0">
              <a:lnSpc>
                <a:spcPct val="100000"/>
              </a:lnSpc>
              <a:spcBef>
                <a:spcPts val="1000"/>
              </a:spcBef>
              <a:spcAft>
                <a:spcPts val="0"/>
              </a:spcAft>
              <a:buSzPts val="2000"/>
              <a:buNone/>
            </a:pPr>
            <a:endParaRPr sz="2000">
              <a:solidFill>
                <a:srgbClr val="152832"/>
              </a:solidFill>
              <a:latin typeface="Work Sans"/>
              <a:ea typeface="Work Sans"/>
              <a:cs typeface="Work Sans"/>
              <a:sym typeface="Work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330295" y="4300336"/>
            <a:ext cx="3093243" cy="307777"/>
          </a:xfrm>
          <a:prstGeom prst="rect">
            <a:avLst/>
          </a:prstGeom>
        </p:spPr>
        <p:txBody>
          <a:bodyPr lIns="0" tIns="0" rIns="0" bIns="0" rtlCol="0" anchor="t">
            <a:spAutoFit/>
          </a:bodyPr>
          <a:lstStyle/>
          <a:p>
            <a:pPr algn="ctr">
              <a:lnSpc>
                <a:spcPts val="2400"/>
              </a:lnSpc>
            </a:pPr>
            <a:r>
              <a:rPr lang="sv-SE" sz="2000">
                <a:solidFill>
                  <a:srgbClr val="C1D1DD"/>
                </a:solidFill>
                <a:latin typeface="Gill Sans Light"/>
                <a:ea typeface="Gill Sans Light"/>
                <a:cs typeface="Gill Sans Light"/>
                <a:sym typeface="Gill Sans Light"/>
              </a:rPr>
              <a:t>Grundläggande cybersäkerhet</a:t>
            </a:r>
            <a:endParaRPr lang="sv-SE" sz="2000" dirty="0">
              <a:solidFill>
                <a:srgbClr val="C1D1DD"/>
              </a:solidFill>
              <a:latin typeface="Gill Sans Light"/>
              <a:ea typeface="Gill Sans Light"/>
              <a:cs typeface="Gill Sans Light"/>
              <a:sym typeface="Gill Sans Light"/>
            </a:endParaRPr>
          </a:p>
        </p:txBody>
      </p:sp>
      <p:grpSp>
        <p:nvGrpSpPr>
          <p:cNvPr id="5" name="Group 5"/>
          <p:cNvGrpSpPr>
            <a:grpSpLocks noChangeAspect="1"/>
          </p:cNvGrpSpPr>
          <p:nvPr/>
        </p:nvGrpSpPr>
        <p:grpSpPr>
          <a:xfrm>
            <a:off x="6951372" y="2012139"/>
            <a:ext cx="3750968" cy="2258647"/>
            <a:chOff x="0" y="0"/>
            <a:chExt cx="8885464" cy="5350386"/>
          </a:xfrm>
        </p:grpSpPr>
        <p:sp>
          <p:nvSpPr>
            <p:cNvPr id="6" name="Freeform 6"/>
            <p:cNvSpPr/>
            <p:nvPr/>
          </p:nvSpPr>
          <p:spPr>
            <a:xfrm>
              <a:off x="0" y="0"/>
              <a:ext cx="8885428" cy="5350383"/>
            </a:xfrm>
            <a:custGeom>
              <a:avLst/>
              <a:gdLst/>
              <a:ahLst/>
              <a:cxnLst/>
              <a:rect l="l" t="t" r="r" b="b"/>
              <a:pathLst>
                <a:path w="8885428" h="5350383">
                  <a:moveTo>
                    <a:pt x="0" y="0"/>
                  </a:moveTo>
                  <a:lnTo>
                    <a:pt x="8885428" y="0"/>
                  </a:lnTo>
                  <a:lnTo>
                    <a:pt x="8885428" y="5350383"/>
                  </a:lnTo>
                  <a:lnTo>
                    <a:pt x="0" y="5350383"/>
                  </a:lnTo>
                  <a:lnTo>
                    <a:pt x="0" y="0"/>
                  </a:lnTo>
                  <a:close/>
                </a:path>
              </a:pathLst>
            </a:custGeom>
            <a:blipFill>
              <a:blip r:embed="rId3"/>
              <a:stretch>
                <a:fillRect/>
              </a:stretch>
            </a:blipFill>
          </p:spPr>
          <p:txBody>
            <a:bodyPr/>
            <a:lstStyle/>
            <a:p>
              <a:endParaRPr lang="sv-SE" sz="933"/>
            </a:p>
          </p:txBody>
        </p:sp>
      </p:grpSp>
      <p:grpSp>
        <p:nvGrpSpPr>
          <p:cNvPr id="7" name="Group 7"/>
          <p:cNvGrpSpPr/>
          <p:nvPr/>
        </p:nvGrpSpPr>
        <p:grpSpPr>
          <a:xfrm rot="-5400000">
            <a:off x="8423491" y="3108683"/>
            <a:ext cx="1896727" cy="5640292"/>
            <a:chOff x="0" y="0"/>
            <a:chExt cx="489039" cy="1454252"/>
          </a:xfrm>
        </p:grpSpPr>
        <p:sp>
          <p:nvSpPr>
            <p:cNvPr id="8" name="Freeform 8"/>
            <p:cNvSpPr/>
            <p:nvPr/>
          </p:nvSpPr>
          <p:spPr>
            <a:xfrm>
              <a:off x="0" y="0"/>
              <a:ext cx="489039" cy="1454252"/>
            </a:xfrm>
            <a:custGeom>
              <a:avLst/>
              <a:gdLst/>
              <a:ahLst/>
              <a:cxnLst/>
              <a:rect l="l" t="t" r="r" b="b"/>
              <a:pathLst>
                <a:path w="489039" h="1454252">
                  <a:moveTo>
                    <a:pt x="489039" y="1454252"/>
                  </a:moveTo>
                  <a:lnTo>
                    <a:pt x="0" y="1454252"/>
                  </a:lnTo>
                  <a:lnTo>
                    <a:pt x="0" y="0"/>
                  </a:lnTo>
                  <a:lnTo>
                    <a:pt x="489039" y="1454252"/>
                  </a:lnTo>
                  <a:close/>
                </a:path>
              </a:pathLst>
            </a:custGeom>
            <a:solidFill>
              <a:srgbClr val="2B4D60"/>
            </a:solidFill>
          </p:spPr>
          <p:txBody>
            <a:bodyPr/>
            <a:lstStyle/>
            <a:p>
              <a:endParaRPr lang="sv-SE" sz="933"/>
            </a:p>
          </p:txBody>
        </p:sp>
        <p:sp>
          <p:nvSpPr>
            <p:cNvPr id="9" name="TextBox 9"/>
            <p:cNvSpPr txBox="1"/>
            <p:nvPr/>
          </p:nvSpPr>
          <p:spPr>
            <a:xfrm>
              <a:off x="0" y="717601"/>
              <a:ext cx="244519" cy="733557"/>
            </a:xfrm>
            <a:prstGeom prst="rect">
              <a:avLst/>
            </a:prstGeom>
          </p:spPr>
          <p:txBody>
            <a:bodyPr lIns="32534" tIns="32534" rIns="32534" bIns="32534" rtlCol="0" anchor="ctr"/>
            <a:lstStyle/>
            <a:p>
              <a:pPr algn="ctr">
                <a:lnSpc>
                  <a:spcPts val="1513"/>
                </a:lnSpc>
              </a:pPr>
              <a:endParaRPr lang="sv-SE" sz="933"/>
            </a:p>
          </p:txBody>
        </p:sp>
      </p:grpSp>
      <p:sp>
        <p:nvSpPr>
          <p:cNvPr id="10" name="Freeform 10"/>
          <p:cNvSpPr/>
          <p:nvPr/>
        </p:nvSpPr>
        <p:spPr>
          <a:xfrm rot="-2230828">
            <a:off x="6447061" y="589741"/>
            <a:ext cx="799935" cy="868937"/>
          </a:xfrm>
          <a:custGeom>
            <a:avLst/>
            <a:gdLst/>
            <a:ahLst/>
            <a:cxnLst/>
            <a:rect l="l" t="t" r="r" b="b"/>
            <a:pathLst>
              <a:path w="1199902" h="1303406">
                <a:moveTo>
                  <a:pt x="0" y="0"/>
                </a:moveTo>
                <a:lnTo>
                  <a:pt x="1199903" y="0"/>
                </a:lnTo>
                <a:lnTo>
                  <a:pt x="1199903" y="1303406"/>
                </a:lnTo>
                <a:lnTo>
                  <a:pt x="0" y="1303406"/>
                </a:lnTo>
                <a:lnTo>
                  <a:pt x="0" y="0"/>
                </a:lnTo>
                <a:close/>
              </a:path>
            </a:pathLst>
          </a:custGeom>
          <a:blipFill>
            <a:blip r:embed="rId4"/>
            <a:stretch>
              <a:fillRect l="-262391" r="-314222" b="-250372"/>
            </a:stretch>
          </a:blipFill>
        </p:spPr>
        <p:txBody>
          <a:bodyPr/>
          <a:lstStyle/>
          <a:p>
            <a:endParaRPr lang="sv-SE" sz="933"/>
          </a:p>
        </p:txBody>
      </p:sp>
      <p:sp>
        <p:nvSpPr>
          <p:cNvPr id="11" name="Freeform 11"/>
          <p:cNvSpPr/>
          <p:nvPr/>
        </p:nvSpPr>
        <p:spPr>
          <a:xfrm rot="-796488">
            <a:off x="10826893" y="5203936"/>
            <a:ext cx="702701" cy="686571"/>
          </a:xfrm>
          <a:custGeom>
            <a:avLst/>
            <a:gdLst/>
            <a:ahLst/>
            <a:cxnLst/>
            <a:rect l="l" t="t" r="r" b="b"/>
            <a:pathLst>
              <a:path w="1054051" h="1029857">
                <a:moveTo>
                  <a:pt x="0" y="0"/>
                </a:moveTo>
                <a:lnTo>
                  <a:pt x="1054051" y="0"/>
                </a:lnTo>
                <a:lnTo>
                  <a:pt x="1054051" y="1029857"/>
                </a:lnTo>
                <a:lnTo>
                  <a:pt x="0" y="1029857"/>
                </a:lnTo>
                <a:lnTo>
                  <a:pt x="0" y="0"/>
                </a:lnTo>
                <a:close/>
              </a:path>
            </a:pathLst>
          </a:custGeom>
          <a:blipFill>
            <a:blip r:embed="rId4"/>
            <a:stretch>
              <a:fillRect l="-26792" t="-22851" r="-781455" b="-400040"/>
            </a:stretch>
          </a:blipFill>
        </p:spPr>
        <p:txBody>
          <a:bodyPr/>
          <a:lstStyle/>
          <a:p>
            <a:endParaRPr lang="sv-SE" sz="933"/>
          </a:p>
        </p:txBody>
      </p:sp>
      <p:sp>
        <p:nvSpPr>
          <p:cNvPr id="12" name="Freeform 12"/>
          <p:cNvSpPr/>
          <p:nvPr/>
        </p:nvSpPr>
        <p:spPr>
          <a:xfrm>
            <a:off x="10423538" y="5008175"/>
            <a:ext cx="557604" cy="581485"/>
          </a:xfrm>
          <a:custGeom>
            <a:avLst/>
            <a:gdLst/>
            <a:ahLst/>
            <a:cxnLst/>
            <a:rect l="l" t="t" r="r" b="b"/>
            <a:pathLst>
              <a:path w="836406" h="872227">
                <a:moveTo>
                  <a:pt x="0" y="0"/>
                </a:moveTo>
                <a:lnTo>
                  <a:pt x="836406" y="0"/>
                </a:lnTo>
                <a:lnTo>
                  <a:pt x="836406" y="872227"/>
                </a:lnTo>
                <a:lnTo>
                  <a:pt x="0" y="872227"/>
                </a:lnTo>
                <a:lnTo>
                  <a:pt x="0" y="0"/>
                </a:lnTo>
                <a:close/>
              </a:path>
            </a:pathLst>
          </a:custGeom>
          <a:blipFill>
            <a:blip r:embed="rId4"/>
            <a:stretch>
              <a:fillRect l="-763894" t="-423235" r="-202161" b="-51794"/>
            </a:stretch>
          </a:blipFill>
        </p:spPr>
        <p:txBody>
          <a:bodyPr/>
          <a:lstStyle/>
          <a:p>
            <a:endParaRPr lang="sv-SE" sz="933"/>
          </a:p>
        </p:txBody>
      </p:sp>
      <p:sp>
        <p:nvSpPr>
          <p:cNvPr id="13" name="Freeform 13"/>
          <p:cNvSpPr/>
          <p:nvPr/>
        </p:nvSpPr>
        <p:spPr>
          <a:xfrm rot="523767">
            <a:off x="6288869" y="1401320"/>
            <a:ext cx="556503" cy="505119"/>
          </a:xfrm>
          <a:custGeom>
            <a:avLst/>
            <a:gdLst/>
            <a:ahLst/>
            <a:cxnLst/>
            <a:rect l="l" t="t" r="r" b="b"/>
            <a:pathLst>
              <a:path w="834755" h="757679">
                <a:moveTo>
                  <a:pt x="0" y="0"/>
                </a:moveTo>
                <a:lnTo>
                  <a:pt x="834755" y="0"/>
                </a:lnTo>
                <a:lnTo>
                  <a:pt x="834755" y="757679"/>
                </a:lnTo>
                <a:lnTo>
                  <a:pt x="0" y="757679"/>
                </a:lnTo>
                <a:lnTo>
                  <a:pt x="0" y="0"/>
                </a:lnTo>
                <a:close/>
              </a:path>
            </a:pathLst>
          </a:custGeom>
          <a:blipFill>
            <a:blip r:embed="rId4"/>
            <a:stretch>
              <a:fillRect l="-847034" t="-363435" r="-183051" b="-236902"/>
            </a:stretch>
          </a:blipFill>
        </p:spPr>
        <p:txBody>
          <a:bodyPr/>
          <a:lstStyle/>
          <a:p>
            <a:endParaRPr lang="sv-SE" sz="933"/>
          </a:p>
        </p:txBody>
      </p:sp>
      <p:sp>
        <p:nvSpPr>
          <p:cNvPr id="14" name="TextBox 14"/>
          <p:cNvSpPr txBox="1"/>
          <p:nvPr/>
        </p:nvSpPr>
        <p:spPr>
          <a:xfrm>
            <a:off x="6476842" y="611779"/>
            <a:ext cx="807273" cy="500137"/>
          </a:xfrm>
          <a:prstGeom prst="rect">
            <a:avLst/>
          </a:prstGeom>
        </p:spPr>
        <p:txBody>
          <a:bodyPr lIns="0" tIns="0" rIns="0" bIns="0" rtlCol="0" anchor="t">
            <a:spAutoFit/>
          </a:bodyPr>
          <a:lstStyle/>
          <a:p>
            <a:pPr algn="ctr">
              <a:lnSpc>
                <a:spcPts val="3907"/>
              </a:lnSpc>
            </a:pPr>
            <a:r>
              <a:rPr lang="sv-SE" sz="3255" dirty="0">
                <a:solidFill>
                  <a:srgbClr val="AEC2D3"/>
                </a:solidFill>
                <a:latin typeface="Work Sans"/>
                <a:ea typeface="Work Sans"/>
                <a:cs typeface="Work Sans"/>
                <a:sym typeface="Work Sans"/>
              </a:rPr>
              <a:t>...</a:t>
            </a:r>
          </a:p>
        </p:txBody>
      </p:sp>
      <p:pic>
        <p:nvPicPr>
          <p:cNvPr id="22" name="Bildobjekt 21">
            <a:extLst>
              <a:ext uri="{FF2B5EF4-FFF2-40B4-BE49-F238E27FC236}">
                <a16:creationId xmlns:a16="http://schemas.microsoft.com/office/drawing/2014/main" id="{F995C643-4760-E539-6C24-0FEEDE6EB2C3}"/>
              </a:ext>
            </a:extLst>
          </p:cNvPr>
          <p:cNvPicPr>
            <a:picLocks noChangeAspect="1"/>
          </p:cNvPicPr>
          <p:nvPr/>
        </p:nvPicPr>
        <p:blipFill>
          <a:blip r:embed="rId5"/>
          <a:srcRect l="9424" r="31200" b="279"/>
          <a:stretch>
            <a:fillRect/>
          </a:stretch>
        </p:blipFill>
        <p:spPr>
          <a:xfrm>
            <a:off x="-249382" y="0"/>
            <a:ext cx="6081650" cy="6882587"/>
          </a:xfrm>
          <a:prstGeom prst="rect">
            <a:avLst/>
          </a:prstGeom>
          <a:effectLst>
            <a:softEdge rad="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05455" y="178474"/>
            <a:ext cx="2873185" cy="357187"/>
            <a:chOff x="0" y="0"/>
            <a:chExt cx="5746369" cy="714375"/>
          </a:xfrm>
        </p:grpSpPr>
        <p:sp>
          <p:nvSpPr>
            <p:cNvPr id="3" name="Freeform 3"/>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a:stretch>
                <a:fillRect t="-123" b="-123"/>
              </a:stretch>
            </a:blipFill>
          </p:spPr>
          <p:txBody>
            <a:bodyPr/>
            <a:lstStyle/>
            <a:p>
              <a:endParaRPr lang="sv-SE" sz="933"/>
            </a:p>
          </p:txBody>
        </p:sp>
      </p:grpSp>
      <p:grpSp>
        <p:nvGrpSpPr>
          <p:cNvPr id="4" name="Group 4"/>
          <p:cNvGrpSpPr/>
          <p:nvPr/>
        </p:nvGrpSpPr>
        <p:grpSpPr>
          <a:xfrm rot="-223806">
            <a:off x="7999203" y="5514546"/>
            <a:ext cx="2712085" cy="570039"/>
            <a:chOff x="0" y="0"/>
            <a:chExt cx="5424171" cy="1140078"/>
          </a:xfrm>
        </p:grpSpPr>
        <p:sp>
          <p:nvSpPr>
            <p:cNvPr id="5" name="Freeform 5"/>
            <p:cNvSpPr/>
            <p:nvPr/>
          </p:nvSpPr>
          <p:spPr>
            <a:xfrm>
              <a:off x="0" y="0"/>
              <a:ext cx="5424170" cy="1140079"/>
            </a:xfrm>
            <a:custGeom>
              <a:avLst/>
              <a:gdLst/>
              <a:ahLst/>
              <a:cxnLst/>
              <a:rect l="l" t="t" r="r" b="b"/>
              <a:pathLst>
                <a:path w="5424170" h="1140079">
                  <a:moveTo>
                    <a:pt x="0" y="0"/>
                  </a:moveTo>
                  <a:lnTo>
                    <a:pt x="5424170" y="0"/>
                  </a:lnTo>
                  <a:lnTo>
                    <a:pt x="5424170" y="1140079"/>
                  </a:lnTo>
                  <a:lnTo>
                    <a:pt x="0" y="1140079"/>
                  </a:lnTo>
                  <a:lnTo>
                    <a:pt x="0" y="0"/>
                  </a:lnTo>
                  <a:close/>
                </a:path>
              </a:pathLst>
            </a:custGeom>
            <a:blipFill>
              <a:blip r:embed="rId4"/>
              <a:stretch>
                <a:fillRect t="-114" b="-114"/>
              </a:stretch>
            </a:blipFill>
          </p:spPr>
          <p:txBody>
            <a:bodyPr/>
            <a:lstStyle/>
            <a:p>
              <a:endParaRPr lang="sv-SE" sz="933"/>
            </a:p>
          </p:txBody>
        </p:sp>
      </p:grpSp>
      <p:grpSp>
        <p:nvGrpSpPr>
          <p:cNvPr id="6" name="Group 6"/>
          <p:cNvGrpSpPr/>
          <p:nvPr/>
        </p:nvGrpSpPr>
        <p:grpSpPr>
          <a:xfrm rot="5400000">
            <a:off x="1447510" y="-1447725"/>
            <a:ext cx="2712449" cy="5607469"/>
            <a:chOff x="0" y="0"/>
            <a:chExt cx="5424899" cy="11214939"/>
          </a:xfrm>
        </p:grpSpPr>
        <p:sp>
          <p:nvSpPr>
            <p:cNvPr id="7" name="Freeform 7"/>
            <p:cNvSpPr/>
            <p:nvPr/>
          </p:nvSpPr>
          <p:spPr>
            <a:xfrm>
              <a:off x="0" y="0"/>
              <a:ext cx="5424932" cy="11214989"/>
            </a:xfrm>
            <a:custGeom>
              <a:avLst/>
              <a:gdLst/>
              <a:ahLst/>
              <a:cxnLst/>
              <a:rect l="l" t="t" r="r" b="b"/>
              <a:pathLst>
                <a:path w="5424932" h="11214989">
                  <a:moveTo>
                    <a:pt x="0" y="11214989"/>
                  </a:moveTo>
                  <a:lnTo>
                    <a:pt x="0" y="0"/>
                  </a:lnTo>
                  <a:lnTo>
                    <a:pt x="5424932" y="11214989"/>
                  </a:lnTo>
                  <a:close/>
                </a:path>
              </a:pathLst>
            </a:custGeom>
            <a:solidFill>
              <a:srgbClr val="2B4D60"/>
            </a:solidFill>
          </p:spPr>
          <p:txBody>
            <a:bodyPr/>
            <a:lstStyle/>
            <a:p>
              <a:endParaRPr lang="sv-SE" sz="933"/>
            </a:p>
          </p:txBody>
        </p:sp>
      </p:grpSp>
      <p:grpSp>
        <p:nvGrpSpPr>
          <p:cNvPr id="8" name="Group 8"/>
          <p:cNvGrpSpPr/>
          <p:nvPr/>
        </p:nvGrpSpPr>
        <p:grpSpPr>
          <a:xfrm>
            <a:off x="0" y="5235888"/>
            <a:ext cx="5122318" cy="1622113"/>
            <a:chOff x="0" y="0"/>
            <a:chExt cx="10244636" cy="3244225"/>
          </a:xfrm>
        </p:grpSpPr>
        <p:sp>
          <p:nvSpPr>
            <p:cNvPr id="9" name="Freeform 9"/>
            <p:cNvSpPr/>
            <p:nvPr/>
          </p:nvSpPr>
          <p:spPr>
            <a:xfrm>
              <a:off x="0" y="0"/>
              <a:ext cx="10244649" cy="3244231"/>
            </a:xfrm>
            <a:custGeom>
              <a:avLst/>
              <a:gdLst/>
              <a:ahLst/>
              <a:cxnLst/>
              <a:rect l="l" t="t" r="r" b="b"/>
              <a:pathLst>
                <a:path w="10244649" h="3244231">
                  <a:moveTo>
                    <a:pt x="0" y="3244231"/>
                  </a:moveTo>
                  <a:lnTo>
                    <a:pt x="0" y="0"/>
                  </a:lnTo>
                  <a:lnTo>
                    <a:pt x="10244649" y="3244231"/>
                  </a:lnTo>
                  <a:close/>
                </a:path>
              </a:pathLst>
            </a:custGeom>
            <a:solidFill>
              <a:srgbClr val="2B4D60"/>
            </a:solidFill>
          </p:spPr>
          <p:txBody>
            <a:bodyPr/>
            <a:lstStyle/>
            <a:p>
              <a:endParaRPr lang="sv-SE" sz="933"/>
            </a:p>
          </p:txBody>
        </p:sp>
      </p:grpSp>
      <p:sp>
        <p:nvSpPr>
          <p:cNvPr id="10" name="TextBox 10"/>
          <p:cNvSpPr txBox="1"/>
          <p:nvPr/>
        </p:nvSpPr>
        <p:spPr>
          <a:xfrm>
            <a:off x="2221525" y="1975489"/>
            <a:ext cx="3804595" cy="410369"/>
          </a:xfrm>
          <a:prstGeom prst="rect">
            <a:avLst/>
          </a:prstGeom>
        </p:spPr>
        <p:txBody>
          <a:bodyPr lIns="0" tIns="0" rIns="0" bIns="0" rtlCol="0" anchor="t">
            <a:spAutoFit/>
          </a:bodyPr>
          <a:lstStyle/>
          <a:p>
            <a:pPr algn="ctr">
              <a:lnSpc>
                <a:spcPts val="3240"/>
              </a:lnSpc>
            </a:pPr>
            <a:r>
              <a:rPr lang="sv-SE" sz="3000" b="1">
                <a:solidFill>
                  <a:srgbClr val="A2B7C8"/>
                </a:solidFill>
                <a:latin typeface="Work Sans Bold"/>
                <a:ea typeface="Work Sans Bold"/>
                <a:cs typeface="Work Sans Bold"/>
                <a:sym typeface="Work Sans Bold"/>
              </a:rPr>
              <a:t>Det här är jag!</a:t>
            </a:r>
          </a:p>
        </p:txBody>
      </p:sp>
      <p:sp>
        <p:nvSpPr>
          <p:cNvPr id="11" name="Freeform 11"/>
          <p:cNvSpPr/>
          <p:nvPr/>
        </p:nvSpPr>
        <p:spPr>
          <a:xfrm rot="522965">
            <a:off x="2663409" y="2296981"/>
            <a:ext cx="2836201" cy="527683"/>
          </a:xfrm>
          <a:custGeom>
            <a:avLst/>
            <a:gdLst/>
            <a:ahLst/>
            <a:cxnLst/>
            <a:rect l="l" t="t" r="r" b="b"/>
            <a:pathLst>
              <a:path w="4254301" h="791525">
                <a:moveTo>
                  <a:pt x="0" y="0"/>
                </a:moveTo>
                <a:lnTo>
                  <a:pt x="4254301" y="0"/>
                </a:lnTo>
                <a:lnTo>
                  <a:pt x="4254301" y="791525"/>
                </a:lnTo>
                <a:lnTo>
                  <a:pt x="0" y="791525"/>
                </a:lnTo>
                <a:lnTo>
                  <a:pt x="0" y="0"/>
                </a:lnTo>
                <a:close/>
              </a:path>
            </a:pathLst>
          </a:custGeom>
          <a:blipFill>
            <a:blip>
              <a:extLst>
                <a:ext uri="{96DAC541-7B7A-43D3-8B79-37D633B846F1}">
                  <asvg:svgBlip xmlns:asvg="http://schemas.microsoft.com/office/drawing/2016/SVG/main" r:embed="rId5"/>
                </a:ext>
              </a:extLst>
            </a:blip>
            <a:stretch>
              <a:fillRect t="-10120" b="-10120"/>
            </a:stretch>
          </a:blipFill>
        </p:spPr>
        <p:txBody>
          <a:bodyPr/>
          <a:lstStyle/>
          <a:p>
            <a:endParaRPr lang="sv-SE" sz="933"/>
          </a:p>
        </p:txBody>
      </p:sp>
      <p:grpSp>
        <p:nvGrpSpPr>
          <p:cNvPr id="12" name="Group 12"/>
          <p:cNvGrpSpPr/>
          <p:nvPr/>
        </p:nvGrpSpPr>
        <p:grpSpPr>
          <a:xfrm rot="191648">
            <a:off x="8088141" y="1322977"/>
            <a:ext cx="2889743" cy="3835383"/>
            <a:chOff x="0" y="0"/>
            <a:chExt cx="812800" cy="1078781"/>
          </a:xfrm>
        </p:grpSpPr>
        <p:sp>
          <p:nvSpPr>
            <p:cNvPr id="13" name="Freeform 13"/>
            <p:cNvSpPr/>
            <p:nvPr/>
          </p:nvSpPr>
          <p:spPr>
            <a:xfrm>
              <a:off x="0" y="0"/>
              <a:ext cx="812800" cy="1078781"/>
            </a:xfrm>
            <a:custGeom>
              <a:avLst/>
              <a:gdLst/>
              <a:ahLst/>
              <a:cxnLst/>
              <a:rect l="l" t="t" r="r" b="b"/>
              <a:pathLst>
                <a:path w="812800" h="1078781">
                  <a:moveTo>
                    <a:pt x="76801" y="0"/>
                  </a:moveTo>
                  <a:lnTo>
                    <a:pt x="735999" y="0"/>
                  </a:lnTo>
                  <a:cubicBezTo>
                    <a:pt x="756368" y="0"/>
                    <a:pt x="775903" y="8092"/>
                    <a:pt x="790306" y="22494"/>
                  </a:cubicBezTo>
                  <a:cubicBezTo>
                    <a:pt x="804708" y="36897"/>
                    <a:pt x="812800" y="56432"/>
                    <a:pt x="812800" y="76801"/>
                  </a:cubicBezTo>
                  <a:lnTo>
                    <a:pt x="812800" y="1001980"/>
                  </a:lnTo>
                  <a:cubicBezTo>
                    <a:pt x="812800" y="1044396"/>
                    <a:pt x="778415" y="1078781"/>
                    <a:pt x="735999" y="1078781"/>
                  </a:cubicBezTo>
                  <a:lnTo>
                    <a:pt x="76801" y="1078781"/>
                  </a:lnTo>
                  <a:cubicBezTo>
                    <a:pt x="56432" y="1078781"/>
                    <a:pt x="36897" y="1070689"/>
                    <a:pt x="22494" y="1056286"/>
                  </a:cubicBezTo>
                  <a:cubicBezTo>
                    <a:pt x="8092" y="1041883"/>
                    <a:pt x="0" y="1022349"/>
                    <a:pt x="0" y="1001980"/>
                  </a:cubicBezTo>
                  <a:lnTo>
                    <a:pt x="0" y="76801"/>
                  </a:lnTo>
                  <a:cubicBezTo>
                    <a:pt x="0" y="56432"/>
                    <a:pt x="8092" y="36897"/>
                    <a:pt x="22494" y="22494"/>
                  </a:cubicBezTo>
                  <a:cubicBezTo>
                    <a:pt x="36897" y="8092"/>
                    <a:pt x="56432" y="0"/>
                    <a:pt x="76801" y="0"/>
                  </a:cubicBezTo>
                  <a:close/>
                </a:path>
              </a:pathLst>
            </a:custGeom>
            <a:solidFill>
              <a:srgbClr val="000000">
                <a:alpha val="0"/>
              </a:srgbClr>
            </a:solidFill>
            <a:ln w="12700" cap="rnd">
              <a:solidFill>
                <a:srgbClr val="000000"/>
              </a:solidFill>
              <a:prstDash val="solid"/>
              <a:round/>
            </a:ln>
          </p:spPr>
          <p:txBody>
            <a:bodyPr/>
            <a:lstStyle/>
            <a:p>
              <a:endParaRPr lang="sv-SE" sz="933"/>
            </a:p>
          </p:txBody>
        </p:sp>
      </p:grpSp>
      <p:sp>
        <p:nvSpPr>
          <p:cNvPr id="14" name="TextBox 14"/>
          <p:cNvSpPr txBox="1"/>
          <p:nvPr/>
        </p:nvSpPr>
        <p:spPr>
          <a:xfrm>
            <a:off x="1452569" y="3085461"/>
            <a:ext cx="5826785" cy="1843005"/>
          </a:xfrm>
          <a:prstGeom prst="rect">
            <a:avLst/>
          </a:prstGeom>
        </p:spPr>
        <p:txBody>
          <a:bodyPr lIns="0" tIns="0" rIns="0" bIns="0" rtlCol="0" anchor="t">
            <a:spAutoFit/>
          </a:bodyPr>
          <a:lstStyle/>
          <a:p>
            <a:pPr marL="534951" lvl="2" indent="-178317">
              <a:lnSpc>
                <a:spcPts val="2880"/>
              </a:lnSpc>
              <a:buFont typeface="Arial"/>
              <a:buChar char="⚬"/>
            </a:pPr>
            <a:r>
              <a:rPr lang="sv-SE" sz="2400">
                <a:solidFill>
                  <a:srgbClr val="A2B7C8"/>
                </a:solidFill>
                <a:latin typeface="Work Sans"/>
                <a:ea typeface="Work Sans"/>
                <a:cs typeface="Work Sans"/>
                <a:sym typeface="Work Sans"/>
              </a:rPr>
              <a:t>Fyll på med några punkter om dig själv</a:t>
            </a:r>
          </a:p>
          <a:p>
            <a:pPr marL="534951" lvl="2" indent="-178317">
              <a:lnSpc>
                <a:spcPts val="2880"/>
              </a:lnSpc>
              <a:buFont typeface="Arial"/>
              <a:buChar char="⚬"/>
            </a:pPr>
            <a:r>
              <a:rPr lang="sv-SE" sz="2400">
                <a:solidFill>
                  <a:srgbClr val="A2B7C8"/>
                </a:solidFill>
                <a:latin typeface="Work Sans"/>
                <a:ea typeface="Work Sans"/>
                <a:cs typeface="Work Sans"/>
                <a:sym typeface="Work Sans"/>
              </a:rPr>
              <a:t>Byt gärna även ut loggan och bilden, till dig själv och ditt företags / skolas logga</a:t>
            </a:r>
          </a:p>
        </p:txBody>
      </p:sp>
      <p:sp>
        <p:nvSpPr>
          <p:cNvPr id="15" name="Freeform 15"/>
          <p:cNvSpPr/>
          <p:nvPr/>
        </p:nvSpPr>
        <p:spPr>
          <a:xfrm rot="-424023">
            <a:off x="3116034" y="6011920"/>
            <a:ext cx="574181" cy="572186"/>
          </a:xfrm>
          <a:custGeom>
            <a:avLst/>
            <a:gdLst/>
            <a:ahLst/>
            <a:cxnLst/>
            <a:rect l="l" t="t" r="r" b="b"/>
            <a:pathLst>
              <a:path w="861272" h="858279">
                <a:moveTo>
                  <a:pt x="0" y="0"/>
                </a:moveTo>
                <a:lnTo>
                  <a:pt x="861273" y="0"/>
                </a:lnTo>
                <a:lnTo>
                  <a:pt x="861273" y="858279"/>
                </a:lnTo>
                <a:lnTo>
                  <a:pt x="0" y="858279"/>
                </a:lnTo>
                <a:lnTo>
                  <a:pt x="0" y="0"/>
                </a:lnTo>
                <a:close/>
              </a:path>
            </a:pathLst>
          </a:custGeom>
          <a:blipFill>
            <a:blip r:embed="rId6"/>
            <a:stretch>
              <a:fillRect l="-837225" t="-157762" r="-97422" b="-326256"/>
            </a:stretch>
          </a:blipFill>
        </p:spPr>
        <p:txBody>
          <a:bodyPr/>
          <a:lstStyle/>
          <a:p>
            <a:endParaRPr lang="sv-SE" sz="933"/>
          </a:p>
        </p:txBody>
      </p:sp>
      <p:grpSp>
        <p:nvGrpSpPr>
          <p:cNvPr id="16" name="Group 16"/>
          <p:cNvGrpSpPr/>
          <p:nvPr/>
        </p:nvGrpSpPr>
        <p:grpSpPr>
          <a:xfrm rot="522727">
            <a:off x="1066911" y="1540569"/>
            <a:ext cx="592359" cy="563860"/>
            <a:chOff x="0" y="0"/>
            <a:chExt cx="1184717" cy="1127720"/>
          </a:xfrm>
        </p:grpSpPr>
        <p:sp>
          <p:nvSpPr>
            <p:cNvPr id="17" name="Freeform 17"/>
            <p:cNvSpPr/>
            <p:nvPr/>
          </p:nvSpPr>
          <p:spPr>
            <a:xfrm>
              <a:off x="0" y="0"/>
              <a:ext cx="1184717" cy="1127720"/>
            </a:xfrm>
            <a:custGeom>
              <a:avLst/>
              <a:gdLst/>
              <a:ahLst/>
              <a:cxnLst/>
              <a:rect l="l" t="t" r="r" b="b"/>
              <a:pathLst>
                <a:path w="1184717" h="1127720">
                  <a:moveTo>
                    <a:pt x="0" y="0"/>
                  </a:moveTo>
                  <a:lnTo>
                    <a:pt x="1184717" y="0"/>
                  </a:lnTo>
                  <a:lnTo>
                    <a:pt x="1184717" y="1127720"/>
                  </a:lnTo>
                  <a:lnTo>
                    <a:pt x="0" y="1127720"/>
                  </a:lnTo>
                  <a:lnTo>
                    <a:pt x="0" y="0"/>
                  </a:lnTo>
                  <a:close/>
                </a:path>
              </a:pathLst>
            </a:custGeom>
            <a:blipFill>
              <a:blip r:embed="rId6"/>
              <a:stretch>
                <a:fillRect l="-293525" t="-21664" r="-455985" b="-380336"/>
              </a:stretch>
            </a:blipFill>
          </p:spPr>
          <p:txBody>
            <a:bodyPr/>
            <a:lstStyle/>
            <a:p>
              <a:endParaRPr lang="sv-SE" sz="933"/>
            </a:p>
          </p:txBody>
        </p:sp>
        <p:sp>
          <p:nvSpPr>
            <p:cNvPr id="18" name="TextBox 18"/>
            <p:cNvSpPr txBox="1"/>
            <p:nvPr/>
          </p:nvSpPr>
          <p:spPr>
            <a:xfrm>
              <a:off x="249067" y="41773"/>
              <a:ext cx="686581" cy="666850"/>
            </a:xfrm>
            <a:prstGeom prst="rect">
              <a:avLst/>
            </a:prstGeom>
          </p:spPr>
          <p:txBody>
            <a:bodyPr lIns="0" tIns="0" rIns="0" bIns="0" rtlCol="0" anchor="t">
              <a:spAutoFit/>
            </a:bodyPr>
            <a:lstStyle/>
            <a:p>
              <a:pPr algn="ctr">
                <a:lnSpc>
                  <a:spcPts val="2618"/>
                </a:lnSpc>
              </a:pPr>
              <a:r>
                <a:rPr lang="sv-SE" sz="2424">
                  <a:solidFill>
                    <a:srgbClr val="67B9E8"/>
                  </a:solidFill>
                  <a:latin typeface="Work Sans"/>
                  <a:ea typeface="Work Sans"/>
                  <a:cs typeface="Work Sans"/>
                  <a:sym typeface="Work Sans"/>
                </a:rPr>
                <a:t>...</a:t>
              </a:r>
            </a:p>
          </p:txBody>
        </p:sp>
      </p:grpSp>
      <p:sp>
        <p:nvSpPr>
          <p:cNvPr id="19" name="Freeform 19"/>
          <p:cNvSpPr/>
          <p:nvPr/>
        </p:nvSpPr>
        <p:spPr>
          <a:xfrm rot="301429">
            <a:off x="539047" y="1843051"/>
            <a:ext cx="669256" cy="800485"/>
          </a:xfrm>
          <a:custGeom>
            <a:avLst/>
            <a:gdLst/>
            <a:ahLst/>
            <a:cxnLst/>
            <a:rect l="l" t="t" r="r" b="b"/>
            <a:pathLst>
              <a:path w="1003884" h="1200727">
                <a:moveTo>
                  <a:pt x="0" y="0"/>
                </a:moveTo>
                <a:lnTo>
                  <a:pt x="1003884" y="0"/>
                </a:lnTo>
                <a:lnTo>
                  <a:pt x="1003884" y="1200727"/>
                </a:lnTo>
                <a:lnTo>
                  <a:pt x="0" y="1200727"/>
                </a:lnTo>
                <a:lnTo>
                  <a:pt x="0" y="0"/>
                </a:lnTo>
                <a:close/>
              </a:path>
            </a:pathLst>
          </a:custGeom>
          <a:blipFill>
            <a:blip r:embed="rId6"/>
            <a:stretch>
              <a:fillRect l="-503218" t="-117375" r="-393822" b="-251518"/>
            </a:stretch>
          </a:blipFill>
        </p:spPr>
        <p:txBody>
          <a:bodyPr/>
          <a:lstStyle/>
          <a:p>
            <a:endParaRPr lang="sv-SE" sz="933"/>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8" name="Google Shape;138;p3"/>
          <p:cNvSpPr txBox="1"/>
          <p:nvPr/>
        </p:nvSpPr>
        <p:spPr>
          <a:xfrm>
            <a:off x="861084" y="535681"/>
            <a:ext cx="4023601" cy="759889"/>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ctr" rtl="0">
              <a:lnSpc>
                <a:spcPct val="90000"/>
              </a:lnSpc>
              <a:spcBef>
                <a:spcPts val="0"/>
              </a:spcBef>
              <a:spcAft>
                <a:spcPts val="0"/>
              </a:spcAft>
              <a:buClr>
                <a:schemeClr val="dk2"/>
              </a:buClr>
              <a:buSzPct val="100000"/>
              <a:buFont typeface="Work Sans"/>
              <a:buNone/>
            </a:pPr>
            <a:r>
              <a:rPr lang="sv-SE" sz="3000" b="1" i="0" u="none" strike="noStrike" cap="none" dirty="0">
                <a:solidFill>
                  <a:schemeClr val="bg2"/>
                </a:solidFill>
                <a:latin typeface="Work Sans"/>
                <a:ea typeface="Work Sans"/>
                <a:cs typeface="Work Sans"/>
                <a:sym typeface="Work Sans"/>
              </a:rPr>
              <a:t>DET HÄR SKA VI</a:t>
            </a:r>
            <a:br>
              <a:rPr lang="sv-SE" sz="3000" b="1" i="0" u="none" strike="noStrike" cap="none" dirty="0">
                <a:solidFill>
                  <a:schemeClr val="bg2"/>
                </a:solidFill>
                <a:latin typeface="Work Sans"/>
                <a:ea typeface="Work Sans"/>
                <a:cs typeface="Work Sans"/>
                <a:sym typeface="Work Sans"/>
              </a:rPr>
            </a:br>
            <a:r>
              <a:rPr lang="sv-SE" sz="3000" b="1" i="0" u="none" strike="noStrike" cap="none" dirty="0">
                <a:solidFill>
                  <a:schemeClr val="bg2"/>
                </a:solidFill>
                <a:latin typeface="Work Sans"/>
                <a:ea typeface="Work Sans"/>
                <a:cs typeface="Work Sans"/>
                <a:sym typeface="Work Sans"/>
              </a:rPr>
              <a:t>PRATA OM IDAG</a:t>
            </a:r>
            <a:endParaRPr sz="1400" b="1" i="0" u="none" strike="noStrike" cap="none" dirty="0">
              <a:solidFill>
                <a:schemeClr val="bg2"/>
              </a:solidFill>
              <a:latin typeface="Arial"/>
              <a:ea typeface="Arial"/>
              <a:cs typeface="Arial"/>
              <a:sym typeface="Arial"/>
            </a:endParaRPr>
          </a:p>
        </p:txBody>
      </p:sp>
      <p:pic>
        <p:nvPicPr>
          <p:cNvPr id="139" name="Google Shape;139;p3"/>
          <p:cNvPicPr preferRelativeResize="0"/>
          <p:nvPr/>
        </p:nvPicPr>
        <p:blipFill rotWithShape="1">
          <a:blip r:embed="rId3">
            <a:alphaModFix/>
          </a:blip>
          <a:srcRect/>
          <a:stretch/>
        </p:blipFill>
        <p:spPr>
          <a:xfrm>
            <a:off x="9005455" y="178473"/>
            <a:ext cx="2873196" cy="357208"/>
          </a:xfrm>
          <a:prstGeom prst="rect">
            <a:avLst/>
          </a:prstGeom>
          <a:noFill/>
          <a:ln>
            <a:noFill/>
          </a:ln>
        </p:spPr>
      </p:pic>
      <p:sp>
        <p:nvSpPr>
          <p:cNvPr id="140" name="Google Shape;140;p3"/>
          <p:cNvSpPr txBox="1"/>
          <p:nvPr/>
        </p:nvSpPr>
        <p:spPr>
          <a:xfrm>
            <a:off x="850208" y="1728662"/>
            <a:ext cx="4339208" cy="759889"/>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2"/>
              </a:buClr>
              <a:buSzPts val="1800"/>
              <a:buFont typeface="Arial"/>
              <a:buAutoNum type="arabicPeriod"/>
            </a:pPr>
            <a:r>
              <a:rPr lang="sv-SE" sz="2000" b="0" i="0" u="none" strike="noStrike" cap="none" dirty="0">
                <a:solidFill>
                  <a:schemeClr val="dk2"/>
                </a:solidFill>
                <a:latin typeface="Work Sans"/>
                <a:ea typeface="Work Sans"/>
                <a:cs typeface="Work Sans"/>
                <a:sym typeface="Work Sans"/>
              </a:rPr>
              <a:t>Vad innebär cybersäkerhet? </a:t>
            </a:r>
            <a:endParaRPr dirty="0"/>
          </a:p>
          <a:p>
            <a:pPr marL="0" marR="0" lvl="0" indent="0" algn="l" rtl="0">
              <a:lnSpc>
                <a:spcPct val="90000"/>
              </a:lnSpc>
              <a:spcBef>
                <a:spcPts val="0"/>
              </a:spcBef>
              <a:spcAft>
                <a:spcPts val="0"/>
              </a:spcAft>
              <a:buNone/>
            </a:pPr>
            <a:endParaRPr sz="2000" b="0" i="0" u="none" strike="noStrike" cap="none" dirty="0">
              <a:solidFill>
                <a:schemeClr val="dk2"/>
              </a:solidFill>
              <a:latin typeface="Work Sans"/>
              <a:ea typeface="Work Sans"/>
              <a:cs typeface="Work Sans"/>
              <a:sym typeface="Work Sans"/>
            </a:endParaRPr>
          </a:p>
          <a:p>
            <a:pPr marL="0" marR="0" lvl="0" indent="0" algn="l" rtl="0">
              <a:lnSpc>
                <a:spcPct val="90000"/>
              </a:lnSpc>
              <a:spcBef>
                <a:spcPts val="0"/>
              </a:spcBef>
              <a:spcAft>
                <a:spcPts val="0"/>
              </a:spcAft>
              <a:buNone/>
            </a:pPr>
            <a:endParaRPr sz="2000" b="0" i="0" u="none" strike="noStrike" cap="none" dirty="0">
              <a:solidFill>
                <a:schemeClr val="dk2"/>
              </a:solidFill>
              <a:latin typeface="Work Sans"/>
              <a:ea typeface="Work Sans"/>
              <a:cs typeface="Work Sans"/>
              <a:sym typeface="Work Sans"/>
            </a:endParaRPr>
          </a:p>
          <a:p>
            <a:pPr marL="0" marR="0" lvl="0" indent="0" algn="l" rtl="0">
              <a:lnSpc>
                <a:spcPct val="90000"/>
              </a:lnSpc>
              <a:spcBef>
                <a:spcPts val="0"/>
              </a:spcBef>
              <a:spcAft>
                <a:spcPts val="0"/>
              </a:spcAft>
              <a:buNone/>
            </a:pPr>
            <a:endParaRPr sz="2000" b="0" i="0" u="none" strike="noStrike" cap="none" dirty="0">
              <a:solidFill>
                <a:schemeClr val="dk2"/>
              </a:solidFill>
              <a:latin typeface="Work Sans"/>
              <a:ea typeface="Work Sans"/>
              <a:cs typeface="Work Sans"/>
              <a:sym typeface="Work Sans"/>
            </a:endParaRPr>
          </a:p>
          <a:p>
            <a:pPr marL="0" marR="0" lvl="0" indent="0" algn="l" rtl="0">
              <a:lnSpc>
                <a:spcPct val="90000"/>
              </a:lnSpc>
              <a:spcBef>
                <a:spcPts val="0"/>
              </a:spcBef>
              <a:spcAft>
                <a:spcPts val="0"/>
              </a:spcAft>
              <a:buNone/>
            </a:pPr>
            <a:endParaRPr sz="2000" b="0" i="0" u="none" strike="noStrike" cap="none" dirty="0">
              <a:solidFill>
                <a:schemeClr val="dk2"/>
              </a:solidFill>
              <a:latin typeface="Work Sans"/>
              <a:ea typeface="Work Sans"/>
              <a:cs typeface="Work Sans"/>
              <a:sym typeface="Work Sans"/>
            </a:endParaRPr>
          </a:p>
        </p:txBody>
      </p:sp>
      <p:sp>
        <p:nvSpPr>
          <p:cNvPr id="145" name="Google Shape;145;p3"/>
          <p:cNvSpPr txBox="1"/>
          <p:nvPr/>
        </p:nvSpPr>
        <p:spPr>
          <a:xfrm>
            <a:off x="850207" y="2556583"/>
            <a:ext cx="4409440" cy="584775"/>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sv-SE" sz="2000" b="0" i="0" u="none" strike="noStrike" cap="none" dirty="0">
                <a:solidFill>
                  <a:schemeClr val="dk2"/>
                </a:solidFill>
                <a:latin typeface="Work Sans"/>
                <a:ea typeface="Work Sans"/>
                <a:cs typeface="Work Sans"/>
                <a:sym typeface="Work Sans"/>
              </a:rPr>
              <a:t>2.  Ditt digitala spår</a:t>
            </a:r>
            <a:endParaRPr dirty="0"/>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46" name="Google Shape;146;p3"/>
          <p:cNvSpPr txBox="1"/>
          <p:nvPr/>
        </p:nvSpPr>
        <p:spPr>
          <a:xfrm>
            <a:off x="773105" y="3215142"/>
            <a:ext cx="4111580" cy="1202853"/>
          </a:xfrm>
          <a:prstGeom prst="rect">
            <a:avLst/>
          </a:prstGeom>
          <a:noFill/>
          <a:ln>
            <a:noFill/>
          </a:ln>
        </p:spPr>
        <p:txBody>
          <a:bodyPr spcFirstLastPara="1" wrap="square" lIns="91425" tIns="45700" rIns="91425" bIns="45700" anchor="t" anchorCtr="0">
            <a:spAutoFit/>
          </a:bodyPr>
          <a:lstStyle/>
          <a:p>
            <a:pPr marL="714375" marR="0" lvl="1" indent="-628650" algn="l" rtl="0">
              <a:lnSpc>
                <a:spcPct val="90000"/>
              </a:lnSpc>
              <a:spcBef>
                <a:spcPts val="0"/>
              </a:spcBef>
              <a:spcAft>
                <a:spcPts val="0"/>
              </a:spcAft>
              <a:buNone/>
            </a:pPr>
            <a:r>
              <a:rPr lang="sv-SE" sz="2000" b="0" i="0" u="none" strike="noStrike" cap="none" dirty="0">
                <a:solidFill>
                  <a:schemeClr val="dk2"/>
                </a:solidFill>
                <a:latin typeface="Work Sans"/>
                <a:ea typeface="Work Sans"/>
                <a:cs typeface="Work Sans"/>
                <a:sym typeface="Work Sans"/>
              </a:rPr>
              <a:t>3.    </a:t>
            </a:r>
            <a:r>
              <a:rPr lang="sv-SE" sz="2000" b="0" i="0" u="none" strike="noStrike" cap="none" dirty="0" err="1">
                <a:solidFill>
                  <a:schemeClr val="dk2"/>
                </a:solidFill>
                <a:latin typeface="Work Sans"/>
                <a:ea typeface="Work Sans"/>
                <a:cs typeface="Work Sans"/>
                <a:sym typeface="Work Sans"/>
              </a:rPr>
              <a:t>Scams</a:t>
            </a:r>
            <a:r>
              <a:rPr lang="sv-SE" sz="2000" b="0" i="0" u="none" strike="noStrike" cap="none" dirty="0">
                <a:solidFill>
                  <a:schemeClr val="dk2"/>
                </a:solidFill>
                <a:latin typeface="Work Sans"/>
                <a:ea typeface="Work Sans"/>
                <a:cs typeface="Work Sans"/>
                <a:sym typeface="Work Sans"/>
              </a:rPr>
              <a:t> och bedrägerier</a:t>
            </a:r>
            <a:endParaRPr dirty="0"/>
          </a:p>
          <a:p>
            <a:pPr marL="742950" marR="0" lvl="1" indent="-285750" algn="l" rtl="0">
              <a:lnSpc>
                <a:spcPct val="90000"/>
              </a:lnSpc>
              <a:spcBef>
                <a:spcPts val="500"/>
              </a:spcBef>
              <a:spcAft>
                <a:spcPts val="0"/>
              </a:spcAft>
              <a:buClr>
                <a:schemeClr val="dk2"/>
              </a:buClr>
              <a:buSzPts val="1800"/>
              <a:buFont typeface="Arial"/>
              <a:buChar char="•"/>
            </a:pPr>
            <a:r>
              <a:rPr lang="sv-SE" sz="2000" b="0" i="0" u="none" strike="noStrike" cap="none" dirty="0">
                <a:solidFill>
                  <a:schemeClr val="dk2"/>
                </a:solidFill>
                <a:latin typeface="Work Sans"/>
                <a:ea typeface="Work Sans"/>
                <a:cs typeface="Work Sans"/>
                <a:sym typeface="Work Sans"/>
              </a:rPr>
              <a:t>Varför skulle någon vilja lura dig?</a:t>
            </a:r>
            <a:endParaRPr sz="2000" b="0" i="0" u="none" strike="noStrike" cap="none" dirty="0">
              <a:solidFill>
                <a:schemeClr val="dk2"/>
              </a:solidFill>
              <a:latin typeface="Work Sans"/>
              <a:ea typeface="Work Sans"/>
              <a:cs typeface="Work Sans"/>
              <a:sym typeface="Work Sans"/>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47" name="Google Shape;147;p3"/>
          <p:cNvSpPr txBox="1"/>
          <p:nvPr/>
        </p:nvSpPr>
        <p:spPr>
          <a:xfrm>
            <a:off x="850207" y="4554058"/>
            <a:ext cx="4198531" cy="1202853"/>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sv-SE" sz="2000" b="0" i="0" u="none" strike="noStrike" cap="none" dirty="0">
                <a:solidFill>
                  <a:schemeClr val="dk2"/>
                </a:solidFill>
                <a:latin typeface="Work Sans"/>
                <a:ea typeface="Work Sans"/>
                <a:cs typeface="Work Sans"/>
                <a:sym typeface="Work Sans"/>
              </a:rPr>
              <a:t>4.  Lösenordshygien</a:t>
            </a:r>
            <a:endParaRPr sz="1600" b="0" i="0" u="none" strike="noStrike" cap="none" dirty="0">
              <a:solidFill>
                <a:srgbClr val="000000"/>
              </a:solidFill>
              <a:latin typeface="Arial"/>
              <a:ea typeface="Arial"/>
              <a:cs typeface="Arial"/>
              <a:sym typeface="Arial"/>
            </a:endParaRPr>
          </a:p>
          <a:p>
            <a:pPr marL="800100" marR="0" lvl="1" indent="-342900" algn="l" rtl="0">
              <a:lnSpc>
                <a:spcPct val="90000"/>
              </a:lnSpc>
              <a:spcBef>
                <a:spcPts val="500"/>
              </a:spcBef>
              <a:spcAft>
                <a:spcPts val="0"/>
              </a:spcAft>
              <a:buClr>
                <a:schemeClr val="dk2"/>
              </a:buClr>
              <a:buSzPts val="1800"/>
              <a:buFont typeface="Arial"/>
              <a:buChar char="•"/>
            </a:pPr>
            <a:r>
              <a:rPr lang="sv-SE" sz="2000" b="0" i="0" u="none" strike="noStrike" cap="none" dirty="0">
                <a:solidFill>
                  <a:schemeClr val="dk2"/>
                </a:solidFill>
                <a:latin typeface="Work Sans"/>
                <a:ea typeface="Work Sans"/>
                <a:cs typeface="Work Sans"/>
                <a:sym typeface="Work Sans"/>
              </a:rPr>
              <a:t>Hur skapar man ett bra lösenord</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48" name="Google Shape;148;p3"/>
          <p:cNvSpPr txBox="1"/>
          <p:nvPr/>
        </p:nvSpPr>
        <p:spPr>
          <a:xfrm>
            <a:off x="861085" y="5834004"/>
            <a:ext cx="4328332" cy="584775"/>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sv-SE" sz="2000" b="0" i="0" u="none" strike="noStrike" cap="none" dirty="0">
                <a:solidFill>
                  <a:schemeClr val="dk2"/>
                </a:solidFill>
                <a:latin typeface="Work Sans"/>
                <a:ea typeface="Work Sans"/>
                <a:cs typeface="Work Sans"/>
                <a:sym typeface="Work Sans"/>
              </a:rPr>
              <a:t>5.  Sammanfatta vad vi lärt oss</a:t>
            </a:r>
            <a:endParaRPr sz="1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pic>
        <p:nvPicPr>
          <p:cNvPr id="6" name="Platshållare för bild 5">
            <a:extLst>
              <a:ext uri="{FF2B5EF4-FFF2-40B4-BE49-F238E27FC236}">
                <a16:creationId xmlns:a16="http://schemas.microsoft.com/office/drawing/2014/main" id="{D55D34B0-77CF-9C7B-15AB-BA473E4DC3AB}"/>
              </a:ext>
            </a:extLst>
          </p:cNvPr>
          <p:cNvPicPr>
            <a:picLocks noGrp="1" noChangeAspect="1"/>
          </p:cNvPicPr>
          <p:nvPr>
            <p:ph type="pic" idx="2"/>
          </p:nvPr>
        </p:nvPicPr>
        <p:blipFill>
          <a:blip r:embed="rId4"/>
          <a:srcRect l="20327" r="20327"/>
          <a:stretch>
            <a:fillRect/>
          </a:stretch>
        </p:blipFill>
        <p:spPr>
          <a:prstGeom prst="rect">
            <a:avLst/>
          </a:prstGeom>
          <a:solidFill>
            <a:srgbClr val="203C4B"/>
          </a:solidFill>
          <a:ln>
            <a:noFill/>
          </a:ln>
        </p:spPr>
      </p:pic>
      <p:sp>
        <p:nvSpPr>
          <p:cNvPr id="4" name="textruta 3">
            <a:extLst>
              <a:ext uri="{FF2B5EF4-FFF2-40B4-BE49-F238E27FC236}">
                <a16:creationId xmlns:a16="http://schemas.microsoft.com/office/drawing/2014/main" id="{FB72CA87-F325-C1F5-8382-8024C11D2EEA}"/>
              </a:ext>
            </a:extLst>
          </p:cNvPr>
          <p:cNvSpPr txBox="1"/>
          <p:nvPr/>
        </p:nvSpPr>
        <p:spPr>
          <a:xfrm>
            <a:off x="3054927" y="3277421"/>
            <a:ext cx="6109854" cy="307777"/>
          </a:xfrm>
          <a:prstGeom prst="rect">
            <a:avLst/>
          </a:prstGeom>
          <a:noFill/>
        </p:spPr>
        <p:txBody>
          <a:bodyPr wrap="square">
            <a:spAutoFit/>
          </a:bodyPr>
          <a:lstStyle/>
          <a:p>
            <a:endParaRPr lang="en-S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586273"/>
            <a:ext cx="12192000" cy="812292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3"/>
            <a:stretch>
              <a:fillRect/>
            </a:stretch>
          </a:blipFill>
        </p:spPr>
        <p:txBody>
          <a:bodyPr/>
          <a:lstStyle/>
          <a:p>
            <a:pPr defTabSz="609630">
              <a:buClrTx/>
              <a:defRPr/>
            </a:pPr>
            <a:endParaRPr lang="sv-SE" sz="1200" kern="1200">
              <a:solidFill>
                <a:prstClr val="black"/>
              </a:solidFill>
              <a:latin typeface="Calibri"/>
              <a:ea typeface="+mn-ea"/>
              <a:cs typeface="+mn-cs"/>
            </a:endParaRPr>
          </a:p>
        </p:txBody>
      </p:sp>
      <p:grpSp>
        <p:nvGrpSpPr>
          <p:cNvPr id="3" name="Group 3"/>
          <p:cNvGrpSpPr/>
          <p:nvPr/>
        </p:nvGrpSpPr>
        <p:grpSpPr>
          <a:xfrm>
            <a:off x="2140982" y="1512023"/>
            <a:ext cx="7869134" cy="3747975"/>
            <a:chOff x="0" y="0"/>
            <a:chExt cx="3193577" cy="1521063"/>
          </a:xfrm>
        </p:grpSpPr>
        <p:sp>
          <p:nvSpPr>
            <p:cNvPr id="4" name="Freeform 4"/>
            <p:cNvSpPr/>
            <p:nvPr/>
          </p:nvSpPr>
          <p:spPr>
            <a:xfrm>
              <a:off x="0" y="0"/>
              <a:ext cx="3193577" cy="1521063"/>
            </a:xfrm>
            <a:prstGeom prst="roundRect">
              <a:avLst/>
            </a:prstGeom>
            <a:solidFill>
              <a:srgbClr val="7B284D"/>
            </a:solidFill>
          </p:spPr>
          <p:txBody>
            <a:bodyPr/>
            <a:lstStyle/>
            <a:p>
              <a:pPr defTabSz="609630">
                <a:buClrTx/>
                <a:defRPr/>
              </a:pPr>
              <a:endParaRPr lang="sv-SE" sz="1200" kern="1200">
                <a:solidFill>
                  <a:prstClr val="black"/>
                </a:solidFill>
                <a:latin typeface="Calibri"/>
                <a:ea typeface="+mn-ea"/>
                <a:cs typeface="+mn-cs"/>
              </a:endParaRPr>
            </a:p>
          </p:txBody>
        </p:sp>
        <p:sp>
          <p:nvSpPr>
            <p:cNvPr id="5" name="TextBox 5"/>
            <p:cNvSpPr txBox="1"/>
            <p:nvPr/>
          </p:nvSpPr>
          <p:spPr>
            <a:xfrm>
              <a:off x="0" y="-9525"/>
              <a:ext cx="3193577" cy="1530588"/>
            </a:xfrm>
            <a:prstGeom prst="roundRect">
              <a:avLst/>
            </a:prstGeom>
          </p:spPr>
          <p:txBody>
            <a:bodyPr lIns="32967" tIns="32967" rIns="32967" bIns="32967"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grpSp>
        <p:nvGrpSpPr>
          <p:cNvPr id="6" name="Group 6"/>
          <p:cNvGrpSpPr/>
          <p:nvPr/>
        </p:nvGrpSpPr>
        <p:grpSpPr>
          <a:xfrm>
            <a:off x="3266354" y="1783688"/>
            <a:ext cx="5659294" cy="3177377"/>
            <a:chOff x="0" y="0"/>
            <a:chExt cx="2296745" cy="1289494"/>
          </a:xfrm>
        </p:grpSpPr>
        <p:sp>
          <p:nvSpPr>
            <p:cNvPr id="7" name="Freeform 7"/>
            <p:cNvSpPr/>
            <p:nvPr/>
          </p:nvSpPr>
          <p:spPr>
            <a:xfrm>
              <a:off x="0" y="0"/>
              <a:ext cx="2296745" cy="1289494"/>
            </a:xfrm>
            <a:custGeom>
              <a:avLst/>
              <a:gdLst/>
              <a:ahLst/>
              <a:cxnLst/>
              <a:rect l="l" t="t" r="r" b="b"/>
              <a:pathLst>
                <a:path w="2296745" h="1289494">
                  <a:moveTo>
                    <a:pt x="0" y="0"/>
                  </a:moveTo>
                  <a:lnTo>
                    <a:pt x="2296745" y="0"/>
                  </a:lnTo>
                  <a:lnTo>
                    <a:pt x="2296745" y="1289494"/>
                  </a:lnTo>
                  <a:lnTo>
                    <a:pt x="0" y="1289494"/>
                  </a:lnTo>
                  <a:close/>
                </a:path>
              </a:pathLst>
            </a:custGeom>
            <a:solidFill>
              <a:srgbClr val="D3AABE"/>
            </a:solidFill>
          </p:spPr>
          <p:txBody>
            <a:bodyPr/>
            <a:lstStyle/>
            <a:p>
              <a:pPr defTabSz="609630">
                <a:buClrTx/>
                <a:defRPr/>
              </a:pPr>
              <a:endParaRPr lang="sv-SE" sz="1200" kern="1200">
                <a:solidFill>
                  <a:prstClr val="black"/>
                </a:solidFill>
                <a:latin typeface="Calibri"/>
                <a:ea typeface="+mn-ea"/>
                <a:cs typeface="+mn-cs"/>
              </a:endParaRPr>
            </a:p>
          </p:txBody>
        </p:sp>
        <p:sp>
          <p:nvSpPr>
            <p:cNvPr id="8" name="TextBox 8"/>
            <p:cNvSpPr txBox="1"/>
            <p:nvPr/>
          </p:nvSpPr>
          <p:spPr>
            <a:xfrm>
              <a:off x="0" y="-9525"/>
              <a:ext cx="2296745" cy="1299019"/>
            </a:xfrm>
            <a:prstGeom prst="rect">
              <a:avLst/>
            </a:prstGeom>
          </p:spPr>
          <p:txBody>
            <a:bodyPr lIns="32967" tIns="32967" rIns="32967" bIns="32967"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grpSp>
        <p:nvGrpSpPr>
          <p:cNvPr id="9" name="Group 9"/>
          <p:cNvGrpSpPr/>
          <p:nvPr/>
        </p:nvGrpSpPr>
        <p:grpSpPr>
          <a:xfrm rot="-5400000">
            <a:off x="7087105" y="3122523"/>
            <a:ext cx="1090823" cy="2586262"/>
            <a:chOff x="0" y="0"/>
            <a:chExt cx="541098" cy="1282905"/>
          </a:xfrm>
        </p:grpSpPr>
        <p:sp>
          <p:nvSpPr>
            <p:cNvPr id="10" name="Freeform 10"/>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C69DB1"/>
            </a:solidFill>
          </p:spPr>
          <p:txBody>
            <a:bodyPr/>
            <a:lstStyle/>
            <a:p>
              <a:pPr defTabSz="609630">
                <a:buClrTx/>
                <a:defRPr/>
              </a:pPr>
              <a:endParaRPr lang="sv-SE" sz="1200" kern="1200">
                <a:solidFill>
                  <a:prstClr val="black"/>
                </a:solidFill>
                <a:latin typeface="Calibri"/>
                <a:ea typeface="+mn-ea"/>
                <a:cs typeface="+mn-cs"/>
              </a:endParaRPr>
            </a:p>
          </p:txBody>
        </p:sp>
        <p:sp>
          <p:nvSpPr>
            <p:cNvPr id="11" name="TextBox 11"/>
            <p:cNvSpPr txBox="1"/>
            <p:nvPr/>
          </p:nvSpPr>
          <p:spPr>
            <a:xfrm>
              <a:off x="0" y="631928"/>
              <a:ext cx="270549" cy="648248"/>
            </a:xfrm>
            <a:prstGeom prst="rect">
              <a:avLst/>
            </a:prstGeom>
          </p:spPr>
          <p:txBody>
            <a:bodyPr lIns="32534" tIns="32534" rIns="32534" bIns="32534"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grpSp>
        <p:nvGrpSpPr>
          <p:cNvPr id="12" name="Group 12"/>
          <p:cNvGrpSpPr/>
          <p:nvPr/>
        </p:nvGrpSpPr>
        <p:grpSpPr>
          <a:xfrm rot="5400000">
            <a:off x="3968270" y="1081772"/>
            <a:ext cx="1024001" cy="2427833"/>
            <a:chOff x="0" y="0"/>
            <a:chExt cx="541098" cy="1282905"/>
          </a:xfrm>
        </p:grpSpPr>
        <p:sp>
          <p:nvSpPr>
            <p:cNvPr id="13" name="Freeform 13"/>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C69DB1"/>
            </a:solidFill>
          </p:spPr>
          <p:txBody>
            <a:bodyPr/>
            <a:lstStyle/>
            <a:p>
              <a:pPr defTabSz="609630">
                <a:buClrTx/>
                <a:defRPr/>
              </a:pPr>
              <a:endParaRPr lang="sv-SE" sz="1200" kern="1200">
                <a:solidFill>
                  <a:prstClr val="black"/>
                </a:solidFill>
                <a:latin typeface="Calibri"/>
                <a:ea typeface="+mn-ea"/>
                <a:cs typeface="+mn-cs"/>
              </a:endParaRPr>
            </a:p>
          </p:txBody>
        </p:sp>
        <p:sp>
          <p:nvSpPr>
            <p:cNvPr id="14" name="TextBox 14"/>
            <p:cNvSpPr txBox="1"/>
            <p:nvPr/>
          </p:nvSpPr>
          <p:spPr>
            <a:xfrm>
              <a:off x="0" y="631928"/>
              <a:ext cx="270549" cy="648248"/>
            </a:xfrm>
            <a:prstGeom prst="rect">
              <a:avLst/>
            </a:prstGeom>
          </p:spPr>
          <p:txBody>
            <a:bodyPr lIns="32534" tIns="32534" rIns="32534" bIns="32534"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sp>
        <p:nvSpPr>
          <p:cNvPr id="15" name="Freeform 15"/>
          <p:cNvSpPr/>
          <p:nvPr/>
        </p:nvSpPr>
        <p:spPr>
          <a:xfrm rot="-5692861">
            <a:off x="3867047" y="-736933"/>
            <a:ext cx="4457907" cy="8218621"/>
          </a:xfrm>
          <a:custGeom>
            <a:avLst/>
            <a:gdLst/>
            <a:ahLst/>
            <a:cxnLst/>
            <a:rect l="l" t="t" r="r" b="b"/>
            <a:pathLst>
              <a:path w="6686861" h="12327931">
                <a:moveTo>
                  <a:pt x="0" y="0"/>
                </a:moveTo>
                <a:lnTo>
                  <a:pt x="6686860" y="0"/>
                </a:lnTo>
                <a:lnTo>
                  <a:pt x="6686860" y="12327930"/>
                </a:lnTo>
                <a:lnTo>
                  <a:pt x="0" y="1232793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6" name="Freeform 16"/>
          <p:cNvSpPr/>
          <p:nvPr/>
        </p:nvSpPr>
        <p:spPr>
          <a:xfrm rot="-714887">
            <a:off x="7880743" y="4241378"/>
            <a:ext cx="790176" cy="645067"/>
          </a:xfrm>
          <a:custGeom>
            <a:avLst/>
            <a:gdLst/>
            <a:ahLst/>
            <a:cxnLst/>
            <a:rect l="l" t="t" r="r" b="b"/>
            <a:pathLst>
              <a:path w="1185264" h="967601">
                <a:moveTo>
                  <a:pt x="0" y="0"/>
                </a:moveTo>
                <a:lnTo>
                  <a:pt x="1185264" y="0"/>
                </a:lnTo>
                <a:lnTo>
                  <a:pt x="1185264" y="967602"/>
                </a:lnTo>
                <a:lnTo>
                  <a:pt x="0" y="967602"/>
                </a:lnTo>
                <a:lnTo>
                  <a:pt x="0" y="0"/>
                </a:lnTo>
                <a:close/>
              </a:path>
            </a:pathLst>
          </a:custGeom>
          <a:blipFill>
            <a:blip r:embed="rId5"/>
            <a:stretch>
              <a:fillRect l="-124136" t="-397791" r="-544214" b="-31628"/>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7" name="Freeform 17"/>
          <p:cNvSpPr/>
          <p:nvPr/>
        </p:nvSpPr>
        <p:spPr>
          <a:xfrm rot="531001">
            <a:off x="3982283" y="1915897"/>
            <a:ext cx="360644" cy="363615"/>
          </a:xfrm>
          <a:custGeom>
            <a:avLst/>
            <a:gdLst/>
            <a:ahLst/>
            <a:cxnLst/>
            <a:rect l="l" t="t" r="r" b="b"/>
            <a:pathLst>
              <a:path w="540966" h="545422">
                <a:moveTo>
                  <a:pt x="0" y="0"/>
                </a:moveTo>
                <a:lnTo>
                  <a:pt x="540966" y="0"/>
                </a:lnTo>
                <a:lnTo>
                  <a:pt x="540966" y="545422"/>
                </a:lnTo>
                <a:lnTo>
                  <a:pt x="0" y="545422"/>
                </a:lnTo>
                <a:lnTo>
                  <a:pt x="0" y="0"/>
                </a:lnTo>
                <a:close/>
              </a:path>
            </a:pathLst>
          </a:custGeom>
          <a:blipFill>
            <a:blip r:embed="rId5"/>
            <a:stretch>
              <a:fillRect l="-541367" t="-376182" r="-612684" b="-223458"/>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8" name="Freeform 18"/>
          <p:cNvSpPr/>
          <p:nvPr/>
        </p:nvSpPr>
        <p:spPr>
          <a:xfrm rot="-405971">
            <a:off x="3564420" y="2078239"/>
            <a:ext cx="602737" cy="579951"/>
          </a:xfrm>
          <a:custGeom>
            <a:avLst/>
            <a:gdLst/>
            <a:ahLst/>
            <a:cxnLst/>
            <a:rect l="l" t="t" r="r" b="b"/>
            <a:pathLst>
              <a:path w="904106" h="869926">
                <a:moveTo>
                  <a:pt x="0" y="0"/>
                </a:moveTo>
                <a:lnTo>
                  <a:pt x="904106" y="0"/>
                </a:lnTo>
                <a:lnTo>
                  <a:pt x="904106" y="869926"/>
                </a:lnTo>
                <a:lnTo>
                  <a:pt x="0" y="869926"/>
                </a:lnTo>
                <a:lnTo>
                  <a:pt x="0" y="0"/>
                </a:lnTo>
                <a:close/>
              </a:path>
            </a:pathLst>
          </a:custGeom>
          <a:blipFill>
            <a:blip r:embed="rId5"/>
            <a:stretch>
              <a:fillRect l="-865312" t="-348295" r="-188656" b="-226315"/>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9" name="TextBox 19"/>
          <p:cNvSpPr txBox="1"/>
          <p:nvPr/>
        </p:nvSpPr>
        <p:spPr>
          <a:xfrm>
            <a:off x="2905440" y="2748827"/>
            <a:ext cx="6381120" cy="1410643"/>
          </a:xfrm>
          <a:prstGeom prst="rect">
            <a:avLst/>
          </a:prstGeom>
        </p:spPr>
        <p:txBody>
          <a:bodyPr lIns="0" tIns="0" rIns="0" bIns="0" rtlCol="0" anchor="t">
            <a:spAutoFit/>
          </a:bodyPr>
          <a:lstStyle/>
          <a:p>
            <a:pPr algn="ctr" defTabSz="609630">
              <a:lnSpc>
                <a:spcPts val="5533"/>
              </a:lnSpc>
              <a:buClrTx/>
              <a:defRPr/>
            </a:pPr>
            <a:r>
              <a:rPr lang="sv-SE" sz="5124" b="1" kern="1200">
                <a:solidFill>
                  <a:srgbClr val="682241"/>
                </a:solidFill>
                <a:latin typeface="Work Sans Bold"/>
                <a:ea typeface="Work Sans Bold"/>
                <a:cs typeface="Work Sans Bold"/>
                <a:sym typeface="Work Sans Bold"/>
              </a:rPr>
              <a:t>VAD ÄR CYBER-</a:t>
            </a:r>
          </a:p>
          <a:p>
            <a:pPr algn="ctr" defTabSz="609630">
              <a:lnSpc>
                <a:spcPts val="5533"/>
              </a:lnSpc>
              <a:buClrTx/>
              <a:defRPr/>
            </a:pPr>
            <a:r>
              <a:rPr lang="sv-SE" sz="5124" b="1" kern="1200">
                <a:solidFill>
                  <a:srgbClr val="682241"/>
                </a:solidFill>
                <a:latin typeface="Work Sans Bold"/>
                <a:ea typeface="Work Sans Bold"/>
                <a:cs typeface="Work Sans Bold"/>
                <a:sym typeface="Work Sans Bold"/>
              </a:rPr>
              <a:t>SÄKERHET?</a:t>
            </a:r>
          </a:p>
        </p:txBody>
      </p:sp>
      <p:grpSp>
        <p:nvGrpSpPr>
          <p:cNvPr id="20" name="Group 4">
            <a:extLst>
              <a:ext uri="{FF2B5EF4-FFF2-40B4-BE49-F238E27FC236}">
                <a16:creationId xmlns:a16="http://schemas.microsoft.com/office/drawing/2014/main" id="{BC85D209-A996-18E3-66E3-54AB31FA90A0}"/>
              </a:ext>
            </a:extLst>
          </p:cNvPr>
          <p:cNvGrpSpPr/>
          <p:nvPr/>
        </p:nvGrpSpPr>
        <p:grpSpPr>
          <a:xfrm>
            <a:off x="9005455" y="178474"/>
            <a:ext cx="2873185" cy="357187"/>
            <a:chOff x="0" y="0"/>
            <a:chExt cx="5746369" cy="714375"/>
          </a:xfrm>
        </p:grpSpPr>
        <p:sp>
          <p:nvSpPr>
            <p:cNvPr id="21" name="Freeform 5">
              <a:extLst>
                <a:ext uri="{FF2B5EF4-FFF2-40B4-BE49-F238E27FC236}">
                  <a16:creationId xmlns:a16="http://schemas.microsoft.com/office/drawing/2014/main" id="{295C9B7B-C846-EE8C-9221-B8EAB3DF29C2}"/>
                </a:ext>
              </a:extLst>
            </p:cNvPr>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6"/>
              <a:stretch>
                <a:fillRect t="-123" b="-123"/>
              </a:stretch>
            </a:blipFill>
          </p:spPr>
          <p:txBody>
            <a:bodyPr/>
            <a:lstStyle/>
            <a:p>
              <a:endParaRPr lang="sv-SE" sz="933"/>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242788" y="-242939"/>
            <a:ext cx="2217750" cy="2698602"/>
            <a:chOff x="0" y="0"/>
            <a:chExt cx="565419" cy="688014"/>
          </a:xfrm>
        </p:grpSpPr>
        <p:sp>
          <p:nvSpPr>
            <p:cNvPr id="3" name="Freeform 3"/>
            <p:cNvSpPr/>
            <p:nvPr/>
          </p:nvSpPr>
          <p:spPr>
            <a:xfrm>
              <a:off x="0" y="0"/>
              <a:ext cx="565419" cy="688014"/>
            </a:xfrm>
            <a:custGeom>
              <a:avLst/>
              <a:gdLst/>
              <a:ahLst/>
              <a:cxnLst/>
              <a:rect l="l" t="t" r="r" b="b"/>
              <a:pathLst>
                <a:path w="565419" h="688014">
                  <a:moveTo>
                    <a:pt x="565419" y="688014"/>
                  </a:moveTo>
                  <a:lnTo>
                    <a:pt x="0" y="688014"/>
                  </a:lnTo>
                  <a:lnTo>
                    <a:pt x="0" y="0"/>
                  </a:lnTo>
                  <a:lnTo>
                    <a:pt x="565419" y="688014"/>
                  </a:lnTo>
                  <a:close/>
                </a:path>
              </a:pathLst>
            </a:custGeom>
            <a:solidFill>
              <a:srgbClr val="A2B7C8"/>
            </a:solidFill>
          </p:spPr>
          <p:txBody>
            <a:bodyPr/>
            <a:lstStyle/>
            <a:p>
              <a:pPr defTabSz="609630">
                <a:buClrTx/>
                <a:defRPr/>
              </a:pPr>
              <a:endParaRPr lang="sv-SE" sz="1200" kern="1200">
                <a:solidFill>
                  <a:prstClr val="black"/>
                </a:solidFill>
                <a:latin typeface="Calibri"/>
                <a:ea typeface="+mn-ea"/>
                <a:cs typeface="+mn-cs"/>
              </a:endParaRPr>
            </a:p>
          </p:txBody>
        </p:sp>
        <p:sp>
          <p:nvSpPr>
            <p:cNvPr id="4" name="TextBox 4"/>
            <p:cNvSpPr txBox="1"/>
            <p:nvPr/>
          </p:nvSpPr>
          <p:spPr>
            <a:xfrm>
              <a:off x="0" y="334482"/>
              <a:ext cx="282710" cy="352068"/>
            </a:xfrm>
            <a:prstGeom prst="rect">
              <a:avLst/>
            </a:prstGeom>
          </p:spPr>
          <p:txBody>
            <a:bodyPr lIns="32534" tIns="32534" rIns="32534" bIns="32534"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grpSp>
        <p:nvGrpSpPr>
          <p:cNvPr id="5" name="Group 5"/>
          <p:cNvGrpSpPr>
            <a:grpSpLocks noChangeAspect="1"/>
          </p:cNvGrpSpPr>
          <p:nvPr/>
        </p:nvGrpSpPr>
        <p:grpSpPr>
          <a:xfrm>
            <a:off x="9005455" y="178473"/>
            <a:ext cx="2873196" cy="357208"/>
            <a:chOff x="0" y="0"/>
            <a:chExt cx="5746392" cy="714416"/>
          </a:xfrm>
        </p:grpSpPr>
        <p:sp>
          <p:nvSpPr>
            <p:cNvPr id="6" name="Freeform 6"/>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a:stretch>
                <a:fillRect b="-5"/>
              </a:stretch>
            </a:blipFill>
          </p:spPr>
          <p:txBody>
            <a:bodyPr/>
            <a:lstStyle/>
            <a:p>
              <a:pPr defTabSz="609630">
                <a:buClrTx/>
                <a:defRPr/>
              </a:pPr>
              <a:endParaRPr lang="sv-SE" sz="1200" kern="1200">
                <a:solidFill>
                  <a:prstClr val="black"/>
                </a:solidFill>
                <a:latin typeface="Calibri"/>
                <a:ea typeface="+mn-ea"/>
                <a:cs typeface="+mn-cs"/>
              </a:endParaRPr>
            </a:p>
          </p:txBody>
        </p:sp>
      </p:grpSp>
      <p:grpSp>
        <p:nvGrpSpPr>
          <p:cNvPr id="7" name="Group 7"/>
          <p:cNvGrpSpPr/>
          <p:nvPr/>
        </p:nvGrpSpPr>
        <p:grpSpPr>
          <a:xfrm>
            <a:off x="684" y="4842995"/>
            <a:ext cx="3802992" cy="2014321"/>
            <a:chOff x="0" y="0"/>
            <a:chExt cx="969580" cy="513555"/>
          </a:xfrm>
        </p:grpSpPr>
        <p:sp>
          <p:nvSpPr>
            <p:cNvPr id="8" name="Freeform 8"/>
            <p:cNvSpPr/>
            <p:nvPr/>
          </p:nvSpPr>
          <p:spPr>
            <a:xfrm>
              <a:off x="0" y="0"/>
              <a:ext cx="969580" cy="513555"/>
            </a:xfrm>
            <a:custGeom>
              <a:avLst/>
              <a:gdLst/>
              <a:ahLst/>
              <a:cxnLst/>
              <a:rect l="l" t="t" r="r" b="b"/>
              <a:pathLst>
                <a:path w="969580" h="513555">
                  <a:moveTo>
                    <a:pt x="969580" y="513555"/>
                  </a:moveTo>
                  <a:lnTo>
                    <a:pt x="0" y="513555"/>
                  </a:lnTo>
                  <a:lnTo>
                    <a:pt x="0" y="0"/>
                  </a:lnTo>
                  <a:lnTo>
                    <a:pt x="969580" y="513555"/>
                  </a:lnTo>
                  <a:close/>
                </a:path>
              </a:pathLst>
            </a:custGeom>
            <a:solidFill>
              <a:srgbClr val="A2B7C8"/>
            </a:solidFill>
          </p:spPr>
          <p:txBody>
            <a:bodyPr/>
            <a:lstStyle/>
            <a:p>
              <a:pPr defTabSz="609630">
                <a:buClrTx/>
                <a:defRPr/>
              </a:pPr>
              <a:endParaRPr lang="sv-SE" sz="1200" kern="1200">
                <a:solidFill>
                  <a:prstClr val="black"/>
                </a:solidFill>
                <a:latin typeface="Calibri"/>
                <a:ea typeface="+mn-ea"/>
                <a:cs typeface="+mn-cs"/>
              </a:endParaRPr>
            </a:p>
          </p:txBody>
        </p:sp>
        <p:sp>
          <p:nvSpPr>
            <p:cNvPr id="9" name="TextBox 9"/>
            <p:cNvSpPr txBox="1"/>
            <p:nvPr/>
          </p:nvSpPr>
          <p:spPr>
            <a:xfrm>
              <a:off x="0" y="247253"/>
              <a:ext cx="484790" cy="265210"/>
            </a:xfrm>
            <a:prstGeom prst="rect">
              <a:avLst/>
            </a:prstGeom>
          </p:spPr>
          <p:txBody>
            <a:bodyPr lIns="32534" tIns="32534" rIns="32534" bIns="32534"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sp>
        <p:nvSpPr>
          <p:cNvPr id="10" name="Freeform 10"/>
          <p:cNvSpPr/>
          <p:nvPr/>
        </p:nvSpPr>
        <p:spPr>
          <a:xfrm rot="957257">
            <a:off x="3702245" y="3131450"/>
            <a:ext cx="1008318" cy="973138"/>
          </a:xfrm>
          <a:custGeom>
            <a:avLst/>
            <a:gdLst/>
            <a:ahLst/>
            <a:cxnLst/>
            <a:rect l="l" t="t" r="r" b="b"/>
            <a:pathLst>
              <a:path w="1512477" h="1459707">
                <a:moveTo>
                  <a:pt x="0" y="0"/>
                </a:moveTo>
                <a:lnTo>
                  <a:pt x="1512477" y="0"/>
                </a:lnTo>
                <a:lnTo>
                  <a:pt x="1512477" y="1459707"/>
                </a:lnTo>
                <a:lnTo>
                  <a:pt x="0" y="1459707"/>
                </a:lnTo>
                <a:lnTo>
                  <a:pt x="0" y="0"/>
                </a:lnTo>
                <a:close/>
              </a:path>
            </a:pathLst>
          </a:custGeom>
          <a:blipFill>
            <a:blip r:embed="rId4"/>
            <a:stretch>
              <a:fillRect l="-30821" t="-59192" r="-952053" b="-471944"/>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1" name="TextBox 11"/>
          <p:cNvSpPr txBox="1"/>
          <p:nvPr/>
        </p:nvSpPr>
        <p:spPr>
          <a:xfrm>
            <a:off x="4183762" y="864520"/>
            <a:ext cx="3824477" cy="474489"/>
          </a:xfrm>
          <a:prstGeom prst="rect">
            <a:avLst/>
          </a:prstGeom>
        </p:spPr>
        <p:txBody>
          <a:bodyPr lIns="0" tIns="0" rIns="0" bIns="0" rtlCol="0" anchor="t">
            <a:spAutoFit/>
          </a:bodyPr>
          <a:lstStyle/>
          <a:p>
            <a:pPr algn="ctr" defTabSz="609630">
              <a:lnSpc>
                <a:spcPts val="3692"/>
              </a:lnSpc>
              <a:buClrTx/>
              <a:defRPr/>
            </a:pPr>
            <a:r>
              <a:rPr lang="sv-SE" sz="3418" kern="1200">
                <a:solidFill>
                  <a:srgbClr val="2B5165"/>
                </a:solidFill>
                <a:latin typeface="Work Sans"/>
                <a:ea typeface="Work Sans"/>
                <a:cs typeface="Work Sans"/>
                <a:sym typeface="Work Sans"/>
              </a:rPr>
              <a:t>Vad är </a:t>
            </a:r>
            <a:r>
              <a:rPr lang="sv-SE" sz="3418" b="1" kern="1200">
                <a:solidFill>
                  <a:srgbClr val="2B5165"/>
                </a:solidFill>
                <a:latin typeface="Work Sans Bold"/>
                <a:ea typeface="Work Sans Bold"/>
                <a:cs typeface="Work Sans Bold"/>
                <a:sym typeface="Work Sans Bold"/>
              </a:rPr>
              <a:t>säkerhet?</a:t>
            </a:r>
          </a:p>
        </p:txBody>
      </p:sp>
      <p:sp>
        <p:nvSpPr>
          <p:cNvPr id="12" name="Freeform 12"/>
          <p:cNvSpPr/>
          <p:nvPr/>
        </p:nvSpPr>
        <p:spPr>
          <a:xfrm>
            <a:off x="5157752" y="2479324"/>
            <a:ext cx="1886657" cy="1899353"/>
          </a:xfrm>
          <a:custGeom>
            <a:avLst/>
            <a:gdLst/>
            <a:ahLst/>
            <a:cxnLst/>
            <a:rect l="l" t="t" r="r" b="b"/>
            <a:pathLst>
              <a:path w="2829986" h="2849029">
                <a:moveTo>
                  <a:pt x="0" y="0"/>
                </a:moveTo>
                <a:lnTo>
                  <a:pt x="2829985" y="0"/>
                </a:lnTo>
                <a:lnTo>
                  <a:pt x="2829985" y="2849030"/>
                </a:lnTo>
                <a:lnTo>
                  <a:pt x="0" y="2849030"/>
                </a:lnTo>
                <a:lnTo>
                  <a:pt x="0" y="0"/>
                </a:lnTo>
                <a:close/>
              </a:path>
            </a:pathLst>
          </a:custGeom>
          <a:blipFill>
            <a:blip r:embed="rId4"/>
            <a:stretch>
              <a:fillRect l="-952801" t="-187870" r="-41589" b="-323609"/>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3" name="Freeform 13"/>
          <p:cNvSpPr/>
          <p:nvPr/>
        </p:nvSpPr>
        <p:spPr>
          <a:xfrm rot="-279419" flipH="1">
            <a:off x="7391309" y="2968942"/>
            <a:ext cx="1233859" cy="1298153"/>
          </a:xfrm>
          <a:custGeom>
            <a:avLst/>
            <a:gdLst/>
            <a:ahLst/>
            <a:cxnLst/>
            <a:rect l="l" t="t" r="r" b="b"/>
            <a:pathLst>
              <a:path w="1850788" h="1947230">
                <a:moveTo>
                  <a:pt x="1850787" y="0"/>
                </a:moveTo>
                <a:lnTo>
                  <a:pt x="0" y="0"/>
                </a:lnTo>
                <a:lnTo>
                  <a:pt x="0" y="1947231"/>
                </a:lnTo>
                <a:lnTo>
                  <a:pt x="1850787" y="1947231"/>
                </a:lnTo>
                <a:lnTo>
                  <a:pt x="1850787" y="0"/>
                </a:lnTo>
                <a:close/>
              </a:path>
            </a:pathLst>
          </a:custGeom>
          <a:blipFill>
            <a:blip r:embed="rId4"/>
            <a:stretch>
              <a:fillRect l="-595991" t="-289246" r="-301165" b="-143874"/>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4" name="TextBox 14"/>
          <p:cNvSpPr txBox="1"/>
          <p:nvPr/>
        </p:nvSpPr>
        <p:spPr>
          <a:xfrm>
            <a:off x="3370688" y="4374303"/>
            <a:ext cx="5634767" cy="410369"/>
          </a:xfrm>
          <a:prstGeom prst="rect">
            <a:avLst/>
          </a:prstGeom>
        </p:spPr>
        <p:txBody>
          <a:bodyPr lIns="0" tIns="0" rIns="0" bIns="0" rtlCol="0" anchor="t">
            <a:spAutoFit/>
          </a:bodyPr>
          <a:lstStyle/>
          <a:p>
            <a:pPr algn="ctr" defTabSz="609630">
              <a:lnSpc>
                <a:spcPts val="3240"/>
              </a:lnSpc>
              <a:buClrTx/>
              <a:defRPr/>
            </a:pPr>
            <a:r>
              <a:rPr lang="sv-SE" sz="3000" kern="1200">
                <a:solidFill>
                  <a:srgbClr val="682241"/>
                </a:solidFill>
                <a:latin typeface="Work Sans"/>
                <a:ea typeface="Work Sans"/>
                <a:cs typeface="Work Sans"/>
                <a:sym typeface="Work Sans"/>
              </a:rPr>
              <a:t>Det du gör för att </a:t>
            </a:r>
            <a:r>
              <a:rPr lang="sv-SE" sz="3000" b="1" kern="1200">
                <a:solidFill>
                  <a:srgbClr val="682241"/>
                </a:solidFill>
                <a:latin typeface="Work Sans Bold"/>
                <a:ea typeface="Work Sans Bold"/>
                <a:cs typeface="Work Sans Bold"/>
                <a:sym typeface="Work Sans Bold"/>
              </a:rPr>
              <a:t>skydda</a:t>
            </a:r>
            <a:r>
              <a:rPr lang="sv-SE" sz="3000" kern="1200">
                <a:solidFill>
                  <a:srgbClr val="682241"/>
                </a:solidFill>
                <a:latin typeface="Work Sans"/>
                <a:ea typeface="Work Sans"/>
                <a:cs typeface="Work Sans"/>
                <a:sym typeface="Work Sans"/>
              </a:rPr>
              <a:t> dig</a:t>
            </a:r>
          </a:p>
        </p:txBody>
      </p:sp>
      <p:sp>
        <p:nvSpPr>
          <p:cNvPr id="15" name="Freeform 15"/>
          <p:cNvSpPr/>
          <p:nvPr/>
        </p:nvSpPr>
        <p:spPr>
          <a:xfrm>
            <a:off x="4552495" y="1388831"/>
            <a:ext cx="3261111" cy="117336"/>
          </a:xfrm>
          <a:custGeom>
            <a:avLst/>
            <a:gdLst/>
            <a:ahLst/>
            <a:cxnLst/>
            <a:rect l="l" t="t" r="r" b="b"/>
            <a:pathLst>
              <a:path w="4891667" h="176004">
                <a:moveTo>
                  <a:pt x="0" y="0"/>
                </a:moveTo>
                <a:lnTo>
                  <a:pt x="4891667" y="0"/>
                </a:lnTo>
                <a:lnTo>
                  <a:pt x="4891667" y="176004"/>
                </a:lnTo>
                <a:lnTo>
                  <a:pt x="0" y="17600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6" name="Freeform 16"/>
          <p:cNvSpPr/>
          <p:nvPr/>
        </p:nvSpPr>
        <p:spPr>
          <a:xfrm flipH="1">
            <a:off x="6483795" y="4801022"/>
            <a:ext cx="1902979" cy="135853"/>
          </a:xfrm>
          <a:custGeom>
            <a:avLst/>
            <a:gdLst/>
            <a:ahLst/>
            <a:cxnLst/>
            <a:rect l="l" t="t" r="r" b="b"/>
            <a:pathLst>
              <a:path w="2854468" h="203779">
                <a:moveTo>
                  <a:pt x="2854469" y="0"/>
                </a:moveTo>
                <a:lnTo>
                  <a:pt x="0" y="0"/>
                </a:lnTo>
                <a:lnTo>
                  <a:pt x="0" y="203779"/>
                </a:lnTo>
                <a:lnTo>
                  <a:pt x="2854469" y="203779"/>
                </a:lnTo>
                <a:lnTo>
                  <a:pt x="2854469"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7" name="Freeform 17"/>
          <p:cNvSpPr/>
          <p:nvPr/>
        </p:nvSpPr>
        <p:spPr>
          <a:xfrm rot="-377522" flipH="1">
            <a:off x="687274" y="5702289"/>
            <a:ext cx="775585" cy="745680"/>
          </a:xfrm>
          <a:custGeom>
            <a:avLst/>
            <a:gdLst/>
            <a:ahLst/>
            <a:cxnLst/>
            <a:rect l="l" t="t" r="r" b="b"/>
            <a:pathLst>
              <a:path w="1163377" h="1118520">
                <a:moveTo>
                  <a:pt x="1163377" y="0"/>
                </a:moveTo>
                <a:lnTo>
                  <a:pt x="0" y="0"/>
                </a:lnTo>
                <a:lnTo>
                  <a:pt x="0" y="1118520"/>
                </a:lnTo>
                <a:lnTo>
                  <a:pt x="1163377" y="1118520"/>
                </a:lnTo>
                <a:lnTo>
                  <a:pt x="1163377" y="0"/>
                </a:lnTo>
                <a:close/>
              </a:path>
            </a:pathLst>
          </a:custGeom>
          <a:blipFill>
            <a:blip r:embed="rId7"/>
            <a:stretch>
              <a:fillRect l="-480693" t="-285648" r="-518144" b="-257236"/>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8" name="Freeform 18"/>
          <p:cNvSpPr/>
          <p:nvPr/>
        </p:nvSpPr>
        <p:spPr>
          <a:xfrm rot="-1418027">
            <a:off x="468719" y="694258"/>
            <a:ext cx="989969" cy="950422"/>
          </a:xfrm>
          <a:custGeom>
            <a:avLst/>
            <a:gdLst/>
            <a:ahLst/>
            <a:cxnLst/>
            <a:rect l="l" t="t" r="r" b="b"/>
            <a:pathLst>
              <a:path w="1484954" h="1425633">
                <a:moveTo>
                  <a:pt x="0" y="0"/>
                </a:moveTo>
                <a:lnTo>
                  <a:pt x="1484954" y="0"/>
                </a:lnTo>
                <a:lnTo>
                  <a:pt x="1484954" y="1425633"/>
                </a:lnTo>
                <a:lnTo>
                  <a:pt x="0" y="1425633"/>
                </a:lnTo>
                <a:lnTo>
                  <a:pt x="0" y="0"/>
                </a:lnTo>
                <a:close/>
              </a:path>
            </a:pathLst>
          </a:custGeom>
          <a:blipFill>
            <a:blip r:embed="rId7"/>
            <a:stretch>
              <a:fillRect l="-497414" t="-182470" r="-335183" b="-263944"/>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9" name="Freeform 19"/>
          <p:cNvSpPr/>
          <p:nvPr/>
        </p:nvSpPr>
        <p:spPr>
          <a:xfrm rot="547125">
            <a:off x="1368642" y="5367412"/>
            <a:ext cx="525545" cy="766490"/>
          </a:xfrm>
          <a:custGeom>
            <a:avLst/>
            <a:gdLst/>
            <a:ahLst/>
            <a:cxnLst/>
            <a:rect l="l" t="t" r="r" b="b"/>
            <a:pathLst>
              <a:path w="788318" h="1149735">
                <a:moveTo>
                  <a:pt x="0" y="0"/>
                </a:moveTo>
                <a:lnTo>
                  <a:pt x="788318" y="0"/>
                </a:lnTo>
                <a:lnTo>
                  <a:pt x="788318" y="1149735"/>
                </a:lnTo>
                <a:lnTo>
                  <a:pt x="0" y="1149735"/>
                </a:lnTo>
                <a:lnTo>
                  <a:pt x="0" y="0"/>
                </a:lnTo>
                <a:close/>
              </a:path>
            </a:pathLst>
          </a:custGeom>
          <a:blipFill>
            <a:blip r:embed="rId7"/>
            <a:stretch>
              <a:fillRect l="-958052" t="-204975" r="-230685" b="-192063"/>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0" name="Freeform 20"/>
          <p:cNvSpPr/>
          <p:nvPr/>
        </p:nvSpPr>
        <p:spPr>
          <a:xfrm rot="547125">
            <a:off x="10571657" y="5244407"/>
            <a:ext cx="719690" cy="611847"/>
          </a:xfrm>
          <a:custGeom>
            <a:avLst/>
            <a:gdLst/>
            <a:ahLst/>
            <a:cxnLst/>
            <a:rect l="l" t="t" r="r" b="b"/>
            <a:pathLst>
              <a:path w="1079535" h="917770">
                <a:moveTo>
                  <a:pt x="0" y="0"/>
                </a:moveTo>
                <a:lnTo>
                  <a:pt x="1079535" y="0"/>
                </a:lnTo>
                <a:lnTo>
                  <a:pt x="1079535" y="917771"/>
                </a:lnTo>
                <a:lnTo>
                  <a:pt x="0" y="917771"/>
                </a:lnTo>
                <a:lnTo>
                  <a:pt x="0" y="0"/>
                </a:lnTo>
                <a:close/>
              </a:path>
            </a:pathLst>
          </a:custGeom>
          <a:blipFill>
            <a:blip r:embed="rId7"/>
            <a:stretch>
              <a:fillRect l="-840100" t="-391101" r="-106701" b="-201510"/>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1" name="Freeform 21"/>
          <p:cNvSpPr/>
          <p:nvPr/>
        </p:nvSpPr>
        <p:spPr>
          <a:xfrm rot="906048">
            <a:off x="11119452" y="4969819"/>
            <a:ext cx="440465" cy="642404"/>
          </a:xfrm>
          <a:custGeom>
            <a:avLst/>
            <a:gdLst/>
            <a:ahLst/>
            <a:cxnLst/>
            <a:rect l="l" t="t" r="r" b="b"/>
            <a:pathLst>
              <a:path w="660698" h="963606">
                <a:moveTo>
                  <a:pt x="0" y="0"/>
                </a:moveTo>
                <a:lnTo>
                  <a:pt x="660697" y="0"/>
                </a:lnTo>
                <a:lnTo>
                  <a:pt x="660697" y="963606"/>
                </a:lnTo>
                <a:lnTo>
                  <a:pt x="0" y="963606"/>
                </a:lnTo>
                <a:lnTo>
                  <a:pt x="0" y="0"/>
                </a:lnTo>
                <a:close/>
              </a:path>
            </a:pathLst>
          </a:custGeom>
          <a:blipFill>
            <a:blip r:embed="rId7"/>
            <a:stretch>
              <a:fillRect l="-958052" t="-204975" r="-230685" b="-192063"/>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2" name="TextBox 22"/>
          <p:cNvSpPr txBox="1"/>
          <p:nvPr/>
        </p:nvSpPr>
        <p:spPr>
          <a:xfrm>
            <a:off x="4319332" y="5049411"/>
            <a:ext cx="3778391" cy="256480"/>
          </a:xfrm>
          <a:prstGeom prst="rect">
            <a:avLst/>
          </a:prstGeom>
        </p:spPr>
        <p:txBody>
          <a:bodyPr lIns="0" tIns="0" rIns="0" bIns="0" rtlCol="0" anchor="t">
            <a:spAutoFit/>
          </a:bodyPr>
          <a:lstStyle/>
          <a:p>
            <a:pPr algn="ctr" defTabSz="609630">
              <a:lnSpc>
                <a:spcPts val="2033"/>
              </a:lnSpc>
              <a:buClrTx/>
              <a:defRPr/>
            </a:pPr>
            <a:r>
              <a:rPr lang="sv-SE" sz="1883" kern="1200" dirty="0">
                <a:solidFill>
                  <a:srgbClr val="D44D82"/>
                </a:solidFill>
                <a:latin typeface="Work Sans"/>
                <a:ea typeface="Work Sans"/>
                <a:cs typeface="Work Sans"/>
                <a:sym typeface="Work Sans"/>
              </a:rPr>
              <a:t>Som att ha på sig cykelhjälm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005455" y="178473"/>
            <a:ext cx="2873196" cy="357208"/>
            <a:chOff x="0" y="0"/>
            <a:chExt cx="5746392" cy="714416"/>
          </a:xfrm>
        </p:grpSpPr>
        <p:sp>
          <p:nvSpPr>
            <p:cNvPr id="3" name="Freeform 3"/>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a:stretch>
                <a:fillRect b="-5"/>
              </a:stretch>
            </a:blipFill>
          </p:spPr>
          <p:txBody>
            <a:bodyPr/>
            <a:lstStyle/>
            <a:p>
              <a:pPr defTabSz="609630">
                <a:buClrTx/>
                <a:defRPr/>
              </a:pPr>
              <a:endParaRPr lang="sv-SE" sz="1200" kern="1200">
                <a:solidFill>
                  <a:prstClr val="black"/>
                </a:solidFill>
                <a:latin typeface="Calibri"/>
                <a:ea typeface="+mn-ea"/>
                <a:cs typeface="+mn-cs"/>
              </a:endParaRPr>
            </a:p>
          </p:txBody>
        </p:sp>
      </p:grpSp>
      <p:grpSp>
        <p:nvGrpSpPr>
          <p:cNvPr id="4" name="Group 4"/>
          <p:cNvGrpSpPr/>
          <p:nvPr/>
        </p:nvGrpSpPr>
        <p:grpSpPr>
          <a:xfrm rot="-5400000">
            <a:off x="8975012" y="3667120"/>
            <a:ext cx="2284852" cy="4096908"/>
            <a:chOff x="0" y="0"/>
            <a:chExt cx="728076" cy="1305494"/>
          </a:xfrm>
        </p:grpSpPr>
        <p:sp>
          <p:nvSpPr>
            <p:cNvPr id="5" name="Freeform 5"/>
            <p:cNvSpPr/>
            <p:nvPr/>
          </p:nvSpPr>
          <p:spPr>
            <a:xfrm>
              <a:off x="0" y="0"/>
              <a:ext cx="728076" cy="1305494"/>
            </a:xfrm>
            <a:custGeom>
              <a:avLst/>
              <a:gdLst/>
              <a:ahLst/>
              <a:cxnLst/>
              <a:rect l="l" t="t" r="r" b="b"/>
              <a:pathLst>
                <a:path w="728076" h="1305494">
                  <a:moveTo>
                    <a:pt x="728076" y="1305494"/>
                  </a:moveTo>
                  <a:lnTo>
                    <a:pt x="0" y="1305494"/>
                  </a:lnTo>
                  <a:lnTo>
                    <a:pt x="0" y="0"/>
                  </a:lnTo>
                  <a:lnTo>
                    <a:pt x="728076" y="1305494"/>
                  </a:lnTo>
                  <a:close/>
                </a:path>
              </a:pathLst>
            </a:custGeom>
            <a:solidFill>
              <a:srgbClr val="2B4D60"/>
            </a:solidFill>
          </p:spPr>
          <p:txBody>
            <a:bodyPr/>
            <a:lstStyle/>
            <a:p>
              <a:pPr defTabSz="609630">
                <a:buClrTx/>
                <a:defRPr/>
              </a:pPr>
              <a:endParaRPr lang="sv-SE" sz="1200" kern="1200">
                <a:solidFill>
                  <a:prstClr val="black"/>
                </a:solidFill>
                <a:latin typeface="Calibri"/>
                <a:ea typeface="+mn-ea"/>
                <a:cs typeface="+mn-cs"/>
              </a:endParaRPr>
            </a:p>
          </p:txBody>
        </p:sp>
        <p:sp>
          <p:nvSpPr>
            <p:cNvPr id="6" name="TextBox 6"/>
            <p:cNvSpPr txBox="1"/>
            <p:nvPr/>
          </p:nvSpPr>
          <p:spPr>
            <a:xfrm>
              <a:off x="0" y="643222"/>
              <a:ext cx="364038" cy="659495"/>
            </a:xfrm>
            <a:prstGeom prst="rect">
              <a:avLst/>
            </a:prstGeom>
          </p:spPr>
          <p:txBody>
            <a:bodyPr lIns="32534" tIns="32534" rIns="32534" bIns="32534"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sp>
        <p:nvSpPr>
          <p:cNvPr id="7" name="TextBox 7"/>
          <p:cNvSpPr txBox="1"/>
          <p:nvPr/>
        </p:nvSpPr>
        <p:spPr>
          <a:xfrm>
            <a:off x="3120291" y="844069"/>
            <a:ext cx="5951419" cy="474489"/>
          </a:xfrm>
          <a:prstGeom prst="rect">
            <a:avLst/>
          </a:prstGeom>
        </p:spPr>
        <p:txBody>
          <a:bodyPr lIns="0" tIns="0" rIns="0" bIns="0" rtlCol="0" anchor="t">
            <a:spAutoFit/>
          </a:bodyPr>
          <a:lstStyle/>
          <a:p>
            <a:pPr algn="ctr" defTabSz="609630">
              <a:lnSpc>
                <a:spcPts val="3692"/>
              </a:lnSpc>
              <a:buClrTx/>
              <a:defRPr/>
            </a:pPr>
            <a:r>
              <a:rPr lang="sv-SE" sz="3418" kern="1200">
                <a:solidFill>
                  <a:srgbClr val="FFFFFF"/>
                </a:solidFill>
                <a:latin typeface="Work Sans"/>
                <a:ea typeface="Work Sans"/>
                <a:cs typeface="Work Sans"/>
                <a:sym typeface="Work Sans"/>
              </a:rPr>
              <a:t>Vad är då </a:t>
            </a:r>
            <a:r>
              <a:rPr lang="sv-SE" sz="3418" b="1" kern="1200" err="1">
                <a:solidFill>
                  <a:srgbClr val="FFFFFF"/>
                </a:solidFill>
                <a:latin typeface="Work Sans Bold"/>
                <a:ea typeface="Work Sans Bold"/>
                <a:cs typeface="Work Sans Bold"/>
                <a:sym typeface="Work Sans Bold"/>
              </a:rPr>
              <a:t>CYBERsäkerhet</a:t>
            </a:r>
            <a:r>
              <a:rPr lang="sv-SE" sz="3418" b="1" kern="1200">
                <a:solidFill>
                  <a:srgbClr val="FFFFFF"/>
                </a:solidFill>
                <a:latin typeface="Work Sans Bold"/>
                <a:ea typeface="Work Sans Bold"/>
                <a:cs typeface="Work Sans Bold"/>
                <a:sym typeface="Work Sans Bold"/>
              </a:rPr>
              <a:t>?</a:t>
            </a:r>
            <a:r>
              <a:rPr lang="sv-SE" sz="3418" kern="1200">
                <a:solidFill>
                  <a:srgbClr val="FFFFFF"/>
                </a:solidFill>
                <a:latin typeface="Work Sans"/>
                <a:ea typeface="Work Sans"/>
                <a:cs typeface="Work Sans"/>
                <a:sym typeface="Work Sans"/>
              </a:rPr>
              <a:t> </a:t>
            </a:r>
          </a:p>
        </p:txBody>
      </p:sp>
      <p:sp>
        <p:nvSpPr>
          <p:cNvPr id="8" name="Freeform 8"/>
          <p:cNvSpPr/>
          <p:nvPr/>
        </p:nvSpPr>
        <p:spPr>
          <a:xfrm>
            <a:off x="4465445" y="1388831"/>
            <a:ext cx="3261111" cy="117336"/>
          </a:xfrm>
          <a:custGeom>
            <a:avLst/>
            <a:gdLst/>
            <a:ahLst/>
            <a:cxnLst/>
            <a:rect l="l" t="t" r="r" b="b"/>
            <a:pathLst>
              <a:path w="4891667" h="176004">
                <a:moveTo>
                  <a:pt x="0" y="0"/>
                </a:moveTo>
                <a:lnTo>
                  <a:pt x="4891668" y="0"/>
                </a:lnTo>
                <a:lnTo>
                  <a:pt x="4891668" y="176004"/>
                </a:lnTo>
                <a:lnTo>
                  <a:pt x="0" y="17600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9" name="TextBox 9"/>
          <p:cNvSpPr txBox="1"/>
          <p:nvPr/>
        </p:nvSpPr>
        <p:spPr>
          <a:xfrm>
            <a:off x="2408409" y="4064830"/>
            <a:ext cx="7792204" cy="410369"/>
          </a:xfrm>
          <a:prstGeom prst="rect">
            <a:avLst/>
          </a:prstGeom>
        </p:spPr>
        <p:txBody>
          <a:bodyPr lIns="0" tIns="0" rIns="0" bIns="0" rtlCol="0" anchor="t">
            <a:spAutoFit/>
          </a:bodyPr>
          <a:lstStyle/>
          <a:p>
            <a:pPr algn="ctr" defTabSz="609630">
              <a:lnSpc>
                <a:spcPts val="3240"/>
              </a:lnSpc>
              <a:buClrTx/>
              <a:defRPr/>
            </a:pPr>
            <a:r>
              <a:rPr lang="sv-SE" sz="3000" kern="1200">
                <a:solidFill>
                  <a:srgbClr val="F4F4F4"/>
                </a:solidFill>
                <a:latin typeface="Work Sans"/>
                <a:ea typeface="Work Sans"/>
                <a:cs typeface="Work Sans"/>
                <a:sym typeface="Work Sans"/>
              </a:rPr>
              <a:t>Som en </a:t>
            </a:r>
            <a:r>
              <a:rPr lang="sv-SE" sz="3000" b="1" kern="1200">
                <a:solidFill>
                  <a:srgbClr val="F4F4F4"/>
                </a:solidFill>
                <a:latin typeface="Work Sans Bold"/>
                <a:ea typeface="Work Sans Bold"/>
                <a:cs typeface="Work Sans Bold"/>
                <a:sym typeface="Work Sans Bold"/>
              </a:rPr>
              <a:t>cykelhjälm</a:t>
            </a:r>
            <a:r>
              <a:rPr lang="sv-SE" sz="3000" kern="1200">
                <a:solidFill>
                  <a:srgbClr val="F4F4F4"/>
                </a:solidFill>
                <a:latin typeface="Work Sans"/>
                <a:ea typeface="Work Sans"/>
                <a:cs typeface="Work Sans"/>
                <a:sym typeface="Work Sans"/>
              </a:rPr>
              <a:t> online!</a:t>
            </a:r>
          </a:p>
        </p:txBody>
      </p:sp>
      <p:sp>
        <p:nvSpPr>
          <p:cNvPr id="10" name="Freeform 10"/>
          <p:cNvSpPr/>
          <p:nvPr/>
        </p:nvSpPr>
        <p:spPr>
          <a:xfrm rot="1542000">
            <a:off x="5039549" y="2204297"/>
            <a:ext cx="2164428" cy="2105251"/>
          </a:xfrm>
          <a:custGeom>
            <a:avLst/>
            <a:gdLst/>
            <a:ahLst/>
            <a:cxnLst/>
            <a:rect l="l" t="t" r="r" b="b"/>
            <a:pathLst>
              <a:path w="3246642" h="3157876">
                <a:moveTo>
                  <a:pt x="0" y="1081599"/>
                </a:moveTo>
                <a:lnTo>
                  <a:pt x="2247398" y="0"/>
                </a:lnTo>
                <a:lnTo>
                  <a:pt x="3246643" y="2076276"/>
                </a:lnTo>
                <a:lnTo>
                  <a:pt x="999245" y="3157876"/>
                </a:lnTo>
                <a:lnTo>
                  <a:pt x="0" y="1081599"/>
                </a:lnTo>
                <a:close/>
              </a:path>
            </a:pathLst>
          </a:custGeom>
          <a:blipFill>
            <a:blip r:embed="rId5"/>
            <a:stretch>
              <a:fillRect l="-42251" t="-63106" r="-377672" b="-137571"/>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1" name="Freeform 11"/>
          <p:cNvSpPr/>
          <p:nvPr/>
        </p:nvSpPr>
        <p:spPr>
          <a:xfrm rot="-515039">
            <a:off x="7850047" y="2932552"/>
            <a:ext cx="797291" cy="1038759"/>
          </a:xfrm>
          <a:custGeom>
            <a:avLst/>
            <a:gdLst/>
            <a:ahLst/>
            <a:cxnLst/>
            <a:rect l="l" t="t" r="r" b="b"/>
            <a:pathLst>
              <a:path w="1195937" h="1558138">
                <a:moveTo>
                  <a:pt x="0" y="0"/>
                </a:moveTo>
                <a:lnTo>
                  <a:pt x="1195937" y="0"/>
                </a:lnTo>
                <a:lnTo>
                  <a:pt x="1195937" y="1558139"/>
                </a:lnTo>
                <a:lnTo>
                  <a:pt x="0" y="1558139"/>
                </a:lnTo>
                <a:lnTo>
                  <a:pt x="0" y="0"/>
                </a:lnTo>
                <a:close/>
              </a:path>
            </a:pathLst>
          </a:custGeom>
          <a:blipFill>
            <a:blip r:embed="rId5"/>
            <a:stretch>
              <a:fillRect l="-435229" t="-20121" r="-786145" b="-450371"/>
            </a:stretch>
          </a:blipFill>
        </p:spPr>
        <p:txBody>
          <a:bodyPr/>
          <a:lstStyle/>
          <a:p>
            <a:pPr defTabSz="609630">
              <a:buClrTx/>
              <a:defRPr/>
            </a:pPr>
            <a:endParaRPr lang="sv-SE" sz="1200" kern="1200">
              <a:solidFill>
                <a:prstClr val="black"/>
              </a:solidFill>
              <a:latin typeface="Calibri"/>
              <a:ea typeface="+mn-ea"/>
              <a:cs typeface="+mn-cs"/>
            </a:endParaRPr>
          </a:p>
        </p:txBody>
      </p:sp>
      <p:grpSp>
        <p:nvGrpSpPr>
          <p:cNvPr id="12" name="Group 12"/>
          <p:cNvGrpSpPr/>
          <p:nvPr/>
        </p:nvGrpSpPr>
        <p:grpSpPr>
          <a:xfrm rot="5400000">
            <a:off x="-1478333" y="1478334"/>
            <a:ext cx="5327657" cy="2370990"/>
            <a:chOff x="0" y="0"/>
            <a:chExt cx="1263010" cy="562083"/>
          </a:xfrm>
        </p:grpSpPr>
        <p:sp>
          <p:nvSpPr>
            <p:cNvPr id="13" name="Freeform 13"/>
            <p:cNvSpPr/>
            <p:nvPr/>
          </p:nvSpPr>
          <p:spPr>
            <a:xfrm>
              <a:off x="0" y="0"/>
              <a:ext cx="1263010" cy="562083"/>
            </a:xfrm>
            <a:custGeom>
              <a:avLst/>
              <a:gdLst/>
              <a:ahLst/>
              <a:cxnLst/>
              <a:rect l="l" t="t" r="r" b="b"/>
              <a:pathLst>
                <a:path w="1263010" h="562083">
                  <a:moveTo>
                    <a:pt x="1263010" y="562083"/>
                  </a:moveTo>
                  <a:lnTo>
                    <a:pt x="0" y="562083"/>
                  </a:lnTo>
                  <a:lnTo>
                    <a:pt x="0" y="0"/>
                  </a:lnTo>
                  <a:lnTo>
                    <a:pt x="1263010" y="562083"/>
                  </a:lnTo>
                  <a:close/>
                </a:path>
              </a:pathLst>
            </a:custGeom>
            <a:solidFill>
              <a:srgbClr val="2B4D60"/>
            </a:solidFill>
          </p:spPr>
          <p:txBody>
            <a:bodyPr/>
            <a:lstStyle/>
            <a:p>
              <a:pPr defTabSz="609630">
                <a:buClrTx/>
                <a:defRPr/>
              </a:pPr>
              <a:endParaRPr lang="sv-SE" sz="1200" kern="1200">
                <a:solidFill>
                  <a:prstClr val="black"/>
                </a:solidFill>
                <a:latin typeface="Calibri"/>
                <a:ea typeface="+mn-ea"/>
                <a:cs typeface="+mn-cs"/>
              </a:endParaRPr>
            </a:p>
          </p:txBody>
        </p:sp>
        <p:sp>
          <p:nvSpPr>
            <p:cNvPr id="14" name="TextBox 14"/>
            <p:cNvSpPr txBox="1"/>
            <p:nvPr/>
          </p:nvSpPr>
          <p:spPr>
            <a:xfrm>
              <a:off x="0" y="271516"/>
              <a:ext cx="631505" cy="289370"/>
            </a:xfrm>
            <a:prstGeom prst="rect">
              <a:avLst/>
            </a:prstGeom>
          </p:spPr>
          <p:txBody>
            <a:bodyPr lIns="32534" tIns="32534" rIns="32534" bIns="32534"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sp>
        <p:nvSpPr>
          <p:cNvPr id="15" name="Freeform 15"/>
          <p:cNvSpPr/>
          <p:nvPr/>
        </p:nvSpPr>
        <p:spPr>
          <a:xfrm rot="1283877">
            <a:off x="11055007" y="4824895"/>
            <a:ext cx="497637" cy="556714"/>
          </a:xfrm>
          <a:custGeom>
            <a:avLst/>
            <a:gdLst/>
            <a:ahLst/>
            <a:cxnLst/>
            <a:rect l="l" t="t" r="r" b="b"/>
            <a:pathLst>
              <a:path w="746456" h="835071">
                <a:moveTo>
                  <a:pt x="0" y="0"/>
                </a:moveTo>
                <a:lnTo>
                  <a:pt x="746455" y="0"/>
                </a:lnTo>
                <a:lnTo>
                  <a:pt x="746455" y="835071"/>
                </a:lnTo>
                <a:lnTo>
                  <a:pt x="0" y="835071"/>
                </a:lnTo>
                <a:lnTo>
                  <a:pt x="0" y="0"/>
                </a:lnTo>
                <a:close/>
              </a:path>
            </a:pathLst>
          </a:custGeom>
          <a:blipFill>
            <a:blip r:embed="rId6"/>
            <a:stretch>
              <a:fillRect l="-670651" t="-313178" r="-86722" b="-17916"/>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6" name="Freeform 16"/>
          <p:cNvSpPr/>
          <p:nvPr/>
        </p:nvSpPr>
        <p:spPr>
          <a:xfrm rot="-424023">
            <a:off x="10771665" y="5214828"/>
            <a:ext cx="574181" cy="572186"/>
          </a:xfrm>
          <a:custGeom>
            <a:avLst/>
            <a:gdLst/>
            <a:ahLst/>
            <a:cxnLst/>
            <a:rect l="l" t="t" r="r" b="b"/>
            <a:pathLst>
              <a:path w="861272" h="858279">
                <a:moveTo>
                  <a:pt x="0" y="0"/>
                </a:moveTo>
                <a:lnTo>
                  <a:pt x="861272" y="0"/>
                </a:lnTo>
                <a:lnTo>
                  <a:pt x="861272" y="858279"/>
                </a:lnTo>
                <a:lnTo>
                  <a:pt x="0" y="858279"/>
                </a:lnTo>
                <a:lnTo>
                  <a:pt x="0" y="0"/>
                </a:lnTo>
                <a:close/>
              </a:path>
            </a:pathLst>
          </a:custGeom>
          <a:blipFill>
            <a:blip r:embed="rId6"/>
            <a:stretch>
              <a:fillRect l="-837225" t="-157762" r="-97422" b="-326256"/>
            </a:stretch>
          </a:blipFill>
        </p:spPr>
        <p:txBody>
          <a:bodyPr/>
          <a:lstStyle/>
          <a:p>
            <a:pPr defTabSz="609630">
              <a:buClrTx/>
              <a:defRPr/>
            </a:pPr>
            <a:endParaRPr lang="sv-SE" sz="1200" kern="1200">
              <a:solidFill>
                <a:prstClr val="black"/>
              </a:solidFill>
              <a:latin typeface="Calibri"/>
              <a:ea typeface="+mn-ea"/>
              <a:cs typeface="+mn-cs"/>
            </a:endParaRPr>
          </a:p>
        </p:txBody>
      </p:sp>
      <p:grpSp>
        <p:nvGrpSpPr>
          <p:cNvPr id="17" name="Group 17"/>
          <p:cNvGrpSpPr/>
          <p:nvPr/>
        </p:nvGrpSpPr>
        <p:grpSpPr>
          <a:xfrm rot="522727">
            <a:off x="1564561" y="727409"/>
            <a:ext cx="592359" cy="563860"/>
            <a:chOff x="0" y="0"/>
            <a:chExt cx="1184717" cy="1127720"/>
          </a:xfrm>
        </p:grpSpPr>
        <p:sp>
          <p:nvSpPr>
            <p:cNvPr id="18" name="Freeform 18"/>
            <p:cNvSpPr/>
            <p:nvPr/>
          </p:nvSpPr>
          <p:spPr>
            <a:xfrm>
              <a:off x="0" y="0"/>
              <a:ext cx="1184717" cy="1127720"/>
            </a:xfrm>
            <a:custGeom>
              <a:avLst/>
              <a:gdLst/>
              <a:ahLst/>
              <a:cxnLst/>
              <a:rect l="l" t="t" r="r" b="b"/>
              <a:pathLst>
                <a:path w="1184717" h="1127720">
                  <a:moveTo>
                    <a:pt x="0" y="0"/>
                  </a:moveTo>
                  <a:lnTo>
                    <a:pt x="1184717" y="0"/>
                  </a:lnTo>
                  <a:lnTo>
                    <a:pt x="1184717" y="1127720"/>
                  </a:lnTo>
                  <a:lnTo>
                    <a:pt x="0" y="1127720"/>
                  </a:lnTo>
                  <a:lnTo>
                    <a:pt x="0" y="0"/>
                  </a:lnTo>
                  <a:close/>
                </a:path>
              </a:pathLst>
            </a:custGeom>
            <a:blipFill>
              <a:blip r:embed="rId6"/>
              <a:stretch>
                <a:fillRect l="-293525" t="-21664" r="-455985" b="-380336"/>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9" name="TextBox 19"/>
            <p:cNvSpPr txBox="1"/>
            <p:nvPr/>
          </p:nvSpPr>
          <p:spPr>
            <a:xfrm>
              <a:off x="249067" y="41773"/>
              <a:ext cx="686581" cy="666850"/>
            </a:xfrm>
            <a:prstGeom prst="rect">
              <a:avLst/>
            </a:prstGeom>
          </p:spPr>
          <p:txBody>
            <a:bodyPr lIns="0" tIns="0" rIns="0" bIns="0" rtlCol="0" anchor="t">
              <a:spAutoFit/>
            </a:bodyPr>
            <a:lstStyle/>
            <a:p>
              <a:pPr algn="ctr" defTabSz="609630">
                <a:lnSpc>
                  <a:spcPts val="2618"/>
                </a:lnSpc>
                <a:buClrTx/>
                <a:defRPr/>
              </a:pPr>
              <a:r>
                <a:rPr lang="sv-SE" sz="2424" kern="1200">
                  <a:solidFill>
                    <a:srgbClr val="67B9E8"/>
                  </a:solidFill>
                  <a:latin typeface="Work Sans"/>
                  <a:ea typeface="Work Sans"/>
                  <a:cs typeface="Work Sans"/>
                  <a:sym typeface="Work Sans"/>
                </a:rPr>
                <a:t>...</a:t>
              </a:r>
            </a:p>
          </p:txBody>
        </p:sp>
      </p:grpSp>
      <p:sp>
        <p:nvSpPr>
          <p:cNvPr id="20" name="Freeform 20"/>
          <p:cNvSpPr/>
          <p:nvPr/>
        </p:nvSpPr>
        <p:spPr>
          <a:xfrm rot="301429">
            <a:off x="1036697" y="1029891"/>
            <a:ext cx="669256" cy="800485"/>
          </a:xfrm>
          <a:custGeom>
            <a:avLst/>
            <a:gdLst/>
            <a:ahLst/>
            <a:cxnLst/>
            <a:rect l="l" t="t" r="r" b="b"/>
            <a:pathLst>
              <a:path w="1003884" h="1200727">
                <a:moveTo>
                  <a:pt x="0" y="0"/>
                </a:moveTo>
                <a:lnTo>
                  <a:pt x="1003884" y="0"/>
                </a:lnTo>
                <a:lnTo>
                  <a:pt x="1003884" y="1200727"/>
                </a:lnTo>
                <a:lnTo>
                  <a:pt x="0" y="1200727"/>
                </a:lnTo>
                <a:lnTo>
                  <a:pt x="0" y="0"/>
                </a:lnTo>
                <a:close/>
              </a:path>
            </a:pathLst>
          </a:custGeom>
          <a:blipFill>
            <a:blip r:embed="rId6"/>
            <a:stretch>
              <a:fillRect l="-503218" t="-117375" r="-393822" b="-251518"/>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1" name="Freeform 21"/>
          <p:cNvSpPr/>
          <p:nvPr/>
        </p:nvSpPr>
        <p:spPr>
          <a:xfrm flipH="1">
            <a:off x="5024449" y="4568082"/>
            <a:ext cx="2842224" cy="102265"/>
          </a:xfrm>
          <a:custGeom>
            <a:avLst/>
            <a:gdLst/>
            <a:ahLst/>
            <a:cxnLst/>
            <a:rect l="l" t="t" r="r" b="b"/>
            <a:pathLst>
              <a:path w="4263336" h="153397">
                <a:moveTo>
                  <a:pt x="4263335" y="0"/>
                </a:moveTo>
                <a:lnTo>
                  <a:pt x="0" y="0"/>
                </a:lnTo>
                <a:lnTo>
                  <a:pt x="0" y="153396"/>
                </a:lnTo>
                <a:lnTo>
                  <a:pt x="4263335" y="153396"/>
                </a:lnTo>
                <a:lnTo>
                  <a:pt x="4263335"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2" name="Freeform 22"/>
          <p:cNvSpPr/>
          <p:nvPr/>
        </p:nvSpPr>
        <p:spPr>
          <a:xfrm rot="1570104">
            <a:off x="3682216" y="2972903"/>
            <a:ext cx="652473" cy="972492"/>
          </a:xfrm>
          <a:custGeom>
            <a:avLst/>
            <a:gdLst/>
            <a:ahLst/>
            <a:cxnLst/>
            <a:rect l="l" t="t" r="r" b="b"/>
            <a:pathLst>
              <a:path w="978709" h="1458738">
                <a:moveTo>
                  <a:pt x="0" y="0"/>
                </a:moveTo>
                <a:lnTo>
                  <a:pt x="978709" y="0"/>
                </a:lnTo>
                <a:lnTo>
                  <a:pt x="978709" y="1458738"/>
                </a:lnTo>
                <a:lnTo>
                  <a:pt x="0" y="1458738"/>
                </a:lnTo>
                <a:lnTo>
                  <a:pt x="0" y="0"/>
                </a:lnTo>
                <a:close/>
              </a:path>
            </a:pathLst>
          </a:custGeom>
          <a:blipFill>
            <a:blip r:embed="rId5"/>
            <a:stretch>
              <a:fillRect l="-419459" t="-359627" r="-812214" b="-42942"/>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5" name="TextBox 25"/>
          <p:cNvSpPr txBox="1"/>
          <p:nvPr/>
        </p:nvSpPr>
        <p:spPr>
          <a:xfrm>
            <a:off x="4098320" y="4766003"/>
            <a:ext cx="4412383" cy="512961"/>
          </a:xfrm>
          <a:prstGeom prst="rect">
            <a:avLst/>
          </a:prstGeom>
        </p:spPr>
        <p:txBody>
          <a:bodyPr lIns="0" tIns="0" rIns="0" bIns="0" rtlCol="0" anchor="t">
            <a:spAutoFit/>
          </a:bodyPr>
          <a:lstStyle/>
          <a:p>
            <a:pPr algn="ctr" defTabSz="609630">
              <a:lnSpc>
                <a:spcPts val="2033"/>
              </a:lnSpc>
              <a:buClrTx/>
              <a:defRPr/>
            </a:pPr>
            <a:r>
              <a:rPr lang="sv-SE" sz="1883" kern="1200">
                <a:solidFill>
                  <a:srgbClr val="A5BB92"/>
                </a:solidFill>
                <a:latin typeface="Work Sans"/>
                <a:ea typeface="Work Sans"/>
                <a:cs typeface="Work Sans"/>
                <a:sym typeface="Work Sans"/>
              </a:rPr>
              <a:t>På </a:t>
            </a:r>
            <a:r>
              <a:rPr lang="sv-SE" sz="1883" b="1" kern="1200" err="1">
                <a:solidFill>
                  <a:srgbClr val="A5BB92"/>
                </a:solidFill>
                <a:latin typeface="Work Sans Bold"/>
                <a:ea typeface="Work Sans Bold"/>
                <a:cs typeface="Work Sans Bold"/>
                <a:sym typeface="Work Sans Bold"/>
              </a:rPr>
              <a:t>Roblox</a:t>
            </a:r>
            <a:r>
              <a:rPr lang="sv-SE" sz="1883" kern="1200">
                <a:solidFill>
                  <a:srgbClr val="A5BB92"/>
                </a:solidFill>
                <a:latin typeface="Work Sans"/>
                <a:ea typeface="Work Sans"/>
                <a:cs typeface="Work Sans"/>
                <a:sym typeface="Work Sans"/>
              </a:rPr>
              <a:t>,</a:t>
            </a:r>
            <a:r>
              <a:rPr lang="sv-SE" sz="1883" b="1" kern="1200">
                <a:solidFill>
                  <a:srgbClr val="A5BB92"/>
                </a:solidFill>
                <a:latin typeface="Work Sans Bold"/>
                <a:ea typeface="Work Sans Bold"/>
                <a:cs typeface="Work Sans Bold"/>
                <a:sym typeface="Work Sans Bold"/>
              </a:rPr>
              <a:t> </a:t>
            </a:r>
            <a:r>
              <a:rPr lang="sv-SE" sz="1883" b="1" kern="1200" err="1">
                <a:solidFill>
                  <a:srgbClr val="A5BB92"/>
                </a:solidFill>
                <a:latin typeface="Work Sans Bold"/>
                <a:ea typeface="Work Sans Bold"/>
                <a:cs typeface="Work Sans Bold"/>
                <a:sym typeface="Work Sans Bold"/>
              </a:rPr>
              <a:t>Snapchat</a:t>
            </a:r>
            <a:r>
              <a:rPr lang="sv-SE" sz="1883" kern="1200">
                <a:solidFill>
                  <a:srgbClr val="A5BB92"/>
                </a:solidFill>
                <a:latin typeface="Work Sans"/>
                <a:ea typeface="Work Sans"/>
                <a:cs typeface="Work Sans"/>
                <a:sym typeface="Work Sans"/>
              </a:rPr>
              <a:t> och </a:t>
            </a:r>
            <a:r>
              <a:rPr lang="sv-SE" sz="1883" b="1" kern="1200">
                <a:solidFill>
                  <a:srgbClr val="A5BB92"/>
                </a:solidFill>
                <a:latin typeface="Work Sans Bold"/>
                <a:ea typeface="Work Sans Bold"/>
                <a:cs typeface="Work Sans Bold"/>
                <a:sym typeface="Work Sans Bold"/>
              </a:rPr>
              <a:t>vanor på nätet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defTabSz="609630">
              <a:buClrTx/>
              <a:defRPr/>
            </a:pPr>
            <a:endParaRPr lang="sv-SE" sz="1200" kern="1200" dirty="0">
              <a:solidFill>
                <a:prstClr val="black"/>
              </a:solidFill>
              <a:latin typeface="Calibri"/>
              <a:ea typeface="+mn-ea"/>
              <a:cs typeface="+mn-cs"/>
            </a:endParaRPr>
          </a:p>
        </p:txBody>
      </p:sp>
      <p:grpSp>
        <p:nvGrpSpPr>
          <p:cNvPr id="3" name="Group 3"/>
          <p:cNvGrpSpPr/>
          <p:nvPr/>
        </p:nvGrpSpPr>
        <p:grpSpPr>
          <a:xfrm>
            <a:off x="2999940" y="1546110"/>
            <a:ext cx="6192121" cy="3652535"/>
            <a:chOff x="0" y="0"/>
            <a:chExt cx="2512985" cy="1482330"/>
          </a:xfrm>
        </p:grpSpPr>
        <p:sp>
          <p:nvSpPr>
            <p:cNvPr id="4" name="Freeform 4"/>
            <p:cNvSpPr/>
            <p:nvPr/>
          </p:nvSpPr>
          <p:spPr>
            <a:xfrm>
              <a:off x="0" y="0"/>
              <a:ext cx="2512985" cy="1482330"/>
            </a:xfrm>
            <a:custGeom>
              <a:avLst/>
              <a:gdLst/>
              <a:ahLst/>
              <a:cxnLst/>
              <a:rect l="l" t="t" r="r" b="b"/>
              <a:pathLst>
                <a:path w="2512985" h="1482330">
                  <a:moveTo>
                    <a:pt x="25006" y="0"/>
                  </a:moveTo>
                  <a:lnTo>
                    <a:pt x="2487980" y="0"/>
                  </a:lnTo>
                  <a:cubicBezTo>
                    <a:pt x="2501790" y="0"/>
                    <a:pt x="2512985" y="11195"/>
                    <a:pt x="2512985" y="25006"/>
                  </a:cubicBezTo>
                  <a:lnTo>
                    <a:pt x="2512985" y="1457324"/>
                  </a:lnTo>
                  <a:cubicBezTo>
                    <a:pt x="2512985" y="1471135"/>
                    <a:pt x="2501790" y="1482330"/>
                    <a:pt x="2487980" y="1482330"/>
                  </a:cubicBezTo>
                  <a:lnTo>
                    <a:pt x="25006" y="1482330"/>
                  </a:lnTo>
                  <a:cubicBezTo>
                    <a:pt x="11195" y="1482330"/>
                    <a:pt x="0" y="1471135"/>
                    <a:pt x="0" y="1457324"/>
                  </a:cubicBezTo>
                  <a:lnTo>
                    <a:pt x="0" y="25006"/>
                  </a:lnTo>
                  <a:cubicBezTo>
                    <a:pt x="0" y="11195"/>
                    <a:pt x="11195" y="0"/>
                    <a:pt x="25006" y="0"/>
                  </a:cubicBezTo>
                  <a:close/>
                </a:path>
              </a:pathLst>
            </a:custGeom>
            <a:solidFill>
              <a:srgbClr val="2B5165"/>
            </a:solidFill>
          </p:spPr>
          <p:txBody>
            <a:bodyPr/>
            <a:lstStyle/>
            <a:p>
              <a:pPr defTabSz="609630">
                <a:buClrTx/>
                <a:defRPr/>
              </a:pPr>
              <a:endParaRPr lang="sv-SE" sz="1200" kern="1200">
                <a:solidFill>
                  <a:prstClr val="black"/>
                </a:solidFill>
                <a:latin typeface="Calibri"/>
                <a:ea typeface="+mn-ea"/>
                <a:cs typeface="+mn-cs"/>
              </a:endParaRPr>
            </a:p>
          </p:txBody>
        </p:sp>
        <p:sp>
          <p:nvSpPr>
            <p:cNvPr id="5" name="TextBox 5"/>
            <p:cNvSpPr txBox="1"/>
            <p:nvPr/>
          </p:nvSpPr>
          <p:spPr>
            <a:xfrm>
              <a:off x="0" y="-9525"/>
              <a:ext cx="2512985" cy="1491855"/>
            </a:xfrm>
            <a:prstGeom prst="rect">
              <a:avLst/>
            </a:prstGeom>
          </p:spPr>
          <p:txBody>
            <a:bodyPr lIns="32967" tIns="32967" rIns="32967" bIns="32967"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sp>
        <p:nvSpPr>
          <p:cNvPr id="6" name="Freeform 6"/>
          <p:cNvSpPr/>
          <p:nvPr/>
        </p:nvSpPr>
        <p:spPr>
          <a:xfrm>
            <a:off x="2999940" y="1546110"/>
            <a:ext cx="6192121" cy="3652535"/>
          </a:xfrm>
          <a:custGeom>
            <a:avLst/>
            <a:gdLst/>
            <a:ahLst/>
            <a:cxnLst/>
            <a:rect l="l" t="t" r="r" b="b"/>
            <a:pathLst>
              <a:path w="9288182" h="5478803">
                <a:moveTo>
                  <a:pt x="0" y="0"/>
                </a:moveTo>
                <a:lnTo>
                  <a:pt x="9288182" y="0"/>
                </a:lnTo>
                <a:lnTo>
                  <a:pt x="9288182" y="5478802"/>
                </a:lnTo>
                <a:lnTo>
                  <a:pt x="0" y="5478802"/>
                </a:lnTo>
                <a:lnTo>
                  <a:pt x="0" y="0"/>
                </a:lnTo>
                <a:close/>
              </a:path>
            </a:pathLst>
          </a:custGeom>
          <a:blipFill>
            <a:blip>
              <a:extLst>
                <a:ext uri="{96DAC541-7B7A-43D3-8B79-37D633B846F1}">
                  <asvg:svgBlip xmlns:asvg="http://schemas.microsoft.com/office/drawing/2016/SVG/main" r:embed="rId4"/>
                </a:ext>
              </a:extLst>
            </a:blip>
            <a:stretch>
              <a:fillRect b="-16973"/>
            </a:stretch>
          </a:blipFill>
        </p:spPr>
        <p:txBody>
          <a:bodyPr/>
          <a:lstStyle/>
          <a:p>
            <a:pPr defTabSz="609630">
              <a:buClrTx/>
              <a:defRPr/>
            </a:pPr>
            <a:endParaRPr lang="sv-SE" sz="1200" kern="1200">
              <a:solidFill>
                <a:prstClr val="black"/>
              </a:solidFill>
              <a:latin typeface="Calibri"/>
              <a:ea typeface="+mn-ea"/>
              <a:cs typeface="+mn-cs"/>
            </a:endParaRPr>
          </a:p>
        </p:txBody>
      </p:sp>
      <p:grpSp>
        <p:nvGrpSpPr>
          <p:cNvPr id="7" name="Group 7"/>
          <p:cNvGrpSpPr/>
          <p:nvPr/>
        </p:nvGrpSpPr>
        <p:grpSpPr>
          <a:xfrm>
            <a:off x="3266354" y="1783688"/>
            <a:ext cx="5659294" cy="3177377"/>
            <a:chOff x="0" y="0"/>
            <a:chExt cx="2296745" cy="1289494"/>
          </a:xfrm>
        </p:grpSpPr>
        <p:sp>
          <p:nvSpPr>
            <p:cNvPr id="8" name="Freeform 8"/>
            <p:cNvSpPr/>
            <p:nvPr/>
          </p:nvSpPr>
          <p:spPr>
            <a:xfrm>
              <a:off x="0" y="0"/>
              <a:ext cx="2296745" cy="1289494"/>
            </a:xfrm>
            <a:custGeom>
              <a:avLst/>
              <a:gdLst/>
              <a:ahLst/>
              <a:cxnLst/>
              <a:rect l="l" t="t" r="r" b="b"/>
              <a:pathLst>
                <a:path w="2296745" h="1289494">
                  <a:moveTo>
                    <a:pt x="0" y="0"/>
                  </a:moveTo>
                  <a:lnTo>
                    <a:pt x="2296745" y="0"/>
                  </a:lnTo>
                  <a:lnTo>
                    <a:pt x="2296745" y="1289494"/>
                  </a:lnTo>
                  <a:lnTo>
                    <a:pt x="0" y="1289494"/>
                  </a:lnTo>
                  <a:close/>
                </a:path>
              </a:pathLst>
            </a:custGeom>
            <a:solidFill>
              <a:srgbClr val="2B5165"/>
            </a:solidFill>
          </p:spPr>
          <p:txBody>
            <a:bodyPr/>
            <a:lstStyle/>
            <a:p>
              <a:pPr defTabSz="609630">
                <a:buClrTx/>
                <a:defRPr/>
              </a:pPr>
              <a:endParaRPr lang="sv-SE" sz="1200" kern="1200">
                <a:solidFill>
                  <a:prstClr val="black"/>
                </a:solidFill>
                <a:latin typeface="Calibri"/>
                <a:ea typeface="+mn-ea"/>
                <a:cs typeface="+mn-cs"/>
              </a:endParaRPr>
            </a:p>
          </p:txBody>
        </p:sp>
        <p:sp>
          <p:nvSpPr>
            <p:cNvPr id="9" name="TextBox 9"/>
            <p:cNvSpPr txBox="1"/>
            <p:nvPr/>
          </p:nvSpPr>
          <p:spPr>
            <a:xfrm>
              <a:off x="0" y="-9525"/>
              <a:ext cx="2296745" cy="1299019"/>
            </a:xfrm>
            <a:prstGeom prst="rect">
              <a:avLst/>
            </a:prstGeom>
          </p:spPr>
          <p:txBody>
            <a:bodyPr lIns="32967" tIns="32967" rIns="32967" bIns="32967"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grpSp>
        <p:nvGrpSpPr>
          <p:cNvPr id="11" name="Group 11"/>
          <p:cNvGrpSpPr/>
          <p:nvPr/>
        </p:nvGrpSpPr>
        <p:grpSpPr>
          <a:xfrm rot="-5400000">
            <a:off x="7087105" y="3122523"/>
            <a:ext cx="1090823" cy="2586262"/>
            <a:chOff x="0" y="0"/>
            <a:chExt cx="541098" cy="1282905"/>
          </a:xfrm>
        </p:grpSpPr>
        <p:sp>
          <p:nvSpPr>
            <p:cNvPr id="12" name="Freeform 12"/>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2B4D60"/>
            </a:solidFill>
          </p:spPr>
          <p:txBody>
            <a:bodyPr/>
            <a:lstStyle/>
            <a:p>
              <a:pPr defTabSz="609630">
                <a:buClrTx/>
                <a:defRPr/>
              </a:pPr>
              <a:endParaRPr lang="sv-SE" sz="1200" kern="1200">
                <a:solidFill>
                  <a:prstClr val="black"/>
                </a:solidFill>
                <a:latin typeface="Calibri"/>
                <a:ea typeface="+mn-ea"/>
                <a:cs typeface="+mn-cs"/>
              </a:endParaRPr>
            </a:p>
          </p:txBody>
        </p:sp>
        <p:sp>
          <p:nvSpPr>
            <p:cNvPr id="13" name="TextBox 13"/>
            <p:cNvSpPr txBox="1"/>
            <p:nvPr/>
          </p:nvSpPr>
          <p:spPr>
            <a:xfrm>
              <a:off x="0" y="631928"/>
              <a:ext cx="270549" cy="648248"/>
            </a:xfrm>
            <a:prstGeom prst="rect">
              <a:avLst/>
            </a:prstGeom>
          </p:spPr>
          <p:txBody>
            <a:bodyPr lIns="32534" tIns="32534" rIns="32534" bIns="32534"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grpSp>
        <p:nvGrpSpPr>
          <p:cNvPr id="14" name="Group 14"/>
          <p:cNvGrpSpPr/>
          <p:nvPr/>
        </p:nvGrpSpPr>
        <p:grpSpPr>
          <a:xfrm rot="5400000">
            <a:off x="4193234" y="856807"/>
            <a:ext cx="1276234" cy="3129997"/>
            <a:chOff x="0" y="0"/>
            <a:chExt cx="674382" cy="1653940"/>
          </a:xfrm>
        </p:grpSpPr>
        <p:sp>
          <p:nvSpPr>
            <p:cNvPr id="15" name="Freeform 15"/>
            <p:cNvSpPr/>
            <p:nvPr/>
          </p:nvSpPr>
          <p:spPr>
            <a:xfrm>
              <a:off x="0" y="0"/>
              <a:ext cx="674382" cy="1653940"/>
            </a:xfrm>
            <a:custGeom>
              <a:avLst/>
              <a:gdLst/>
              <a:ahLst/>
              <a:cxnLst/>
              <a:rect l="l" t="t" r="r" b="b"/>
              <a:pathLst>
                <a:path w="674382" h="1653940">
                  <a:moveTo>
                    <a:pt x="674382" y="1653940"/>
                  </a:moveTo>
                  <a:lnTo>
                    <a:pt x="0" y="1653940"/>
                  </a:lnTo>
                  <a:lnTo>
                    <a:pt x="0" y="0"/>
                  </a:lnTo>
                  <a:lnTo>
                    <a:pt x="674382" y="1653940"/>
                  </a:lnTo>
                  <a:close/>
                </a:path>
              </a:pathLst>
            </a:custGeom>
            <a:solidFill>
              <a:srgbClr val="2B4D60"/>
            </a:solidFill>
          </p:spPr>
          <p:txBody>
            <a:bodyPr/>
            <a:lstStyle/>
            <a:p>
              <a:pPr defTabSz="609630">
                <a:buClrTx/>
                <a:defRPr/>
              </a:pPr>
              <a:endParaRPr lang="sv-SE" sz="1200" kern="1200">
                <a:solidFill>
                  <a:prstClr val="black"/>
                </a:solidFill>
                <a:latin typeface="Calibri"/>
                <a:ea typeface="+mn-ea"/>
                <a:cs typeface="+mn-cs"/>
              </a:endParaRPr>
            </a:p>
          </p:txBody>
        </p:sp>
        <p:sp>
          <p:nvSpPr>
            <p:cNvPr id="16" name="TextBox 16"/>
            <p:cNvSpPr txBox="1"/>
            <p:nvPr/>
          </p:nvSpPr>
          <p:spPr>
            <a:xfrm>
              <a:off x="0" y="817445"/>
              <a:ext cx="337191" cy="832976"/>
            </a:xfrm>
            <a:prstGeom prst="rect">
              <a:avLst/>
            </a:prstGeom>
          </p:spPr>
          <p:txBody>
            <a:bodyPr lIns="32534" tIns="32534" rIns="32534" bIns="32534"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sp>
        <p:nvSpPr>
          <p:cNvPr id="17" name="Freeform 17"/>
          <p:cNvSpPr/>
          <p:nvPr/>
        </p:nvSpPr>
        <p:spPr>
          <a:xfrm rot="-578517">
            <a:off x="3712584" y="1989020"/>
            <a:ext cx="521657" cy="613338"/>
          </a:xfrm>
          <a:custGeom>
            <a:avLst/>
            <a:gdLst/>
            <a:ahLst/>
            <a:cxnLst/>
            <a:rect l="l" t="t" r="r" b="b"/>
            <a:pathLst>
              <a:path w="782486" h="920007">
                <a:moveTo>
                  <a:pt x="0" y="0"/>
                </a:moveTo>
                <a:lnTo>
                  <a:pt x="782486" y="0"/>
                </a:lnTo>
                <a:lnTo>
                  <a:pt x="782486" y="920007"/>
                </a:lnTo>
                <a:lnTo>
                  <a:pt x="0" y="920007"/>
                </a:lnTo>
                <a:lnTo>
                  <a:pt x="0" y="0"/>
                </a:lnTo>
                <a:close/>
              </a:path>
            </a:pathLst>
          </a:custGeom>
          <a:blipFill>
            <a:blip r:embed="rId5"/>
            <a:stretch>
              <a:fillRect l="-460313" t="-37545" r="-726989" b="-478324"/>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8" name="Freeform 18"/>
          <p:cNvSpPr/>
          <p:nvPr/>
        </p:nvSpPr>
        <p:spPr>
          <a:xfrm>
            <a:off x="8046996" y="4032189"/>
            <a:ext cx="175129" cy="370232"/>
          </a:xfrm>
          <a:custGeom>
            <a:avLst/>
            <a:gdLst/>
            <a:ahLst/>
            <a:cxnLst/>
            <a:rect l="l" t="t" r="r" b="b"/>
            <a:pathLst>
              <a:path w="262693" h="555348">
                <a:moveTo>
                  <a:pt x="0" y="0"/>
                </a:moveTo>
                <a:lnTo>
                  <a:pt x="262694" y="0"/>
                </a:lnTo>
                <a:lnTo>
                  <a:pt x="262694" y="555348"/>
                </a:lnTo>
                <a:lnTo>
                  <a:pt x="0" y="555348"/>
                </a:lnTo>
                <a:lnTo>
                  <a:pt x="0" y="0"/>
                </a:lnTo>
                <a:close/>
              </a:path>
            </a:pathLst>
          </a:custGeom>
          <a:blipFill>
            <a:blip r:embed="rId5"/>
            <a:stretch>
              <a:fillRect l="-1658025" t="-249937" r="-423616" b="-230546"/>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9" name="Freeform 19"/>
          <p:cNvSpPr/>
          <p:nvPr/>
        </p:nvSpPr>
        <p:spPr>
          <a:xfrm rot="739203">
            <a:off x="8096395" y="4145493"/>
            <a:ext cx="470971" cy="513857"/>
          </a:xfrm>
          <a:custGeom>
            <a:avLst/>
            <a:gdLst/>
            <a:ahLst/>
            <a:cxnLst/>
            <a:rect l="l" t="t" r="r" b="b"/>
            <a:pathLst>
              <a:path w="706456" h="770785">
                <a:moveTo>
                  <a:pt x="0" y="0"/>
                </a:moveTo>
                <a:lnTo>
                  <a:pt x="706456" y="0"/>
                </a:lnTo>
                <a:lnTo>
                  <a:pt x="706456" y="770785"/>
                </a:lnTo>
                <a:lnTo>
                  <a:pt x="0" y="770785"/>
                </a:lnTo>
                <a:lnTo>
                  <a:pt x="0" y="0"/>
                </a:lnTo>
                <a:close/>
              </a:path>
            </a:pathLst>
          </a:custGeom>
          <a:blipFill>
            <a:blip r:embed="rId5"/>
            <a:stretch>
              <a:fillRect l="-71495" t="-43061" r="-806882" b="-361345"/>
            </a:stretch>
          </a:blipFill>
        </p:spPr>
        <p:txBody>
          <a:bodyPr/>
          <a:lstStyle/>
          <a:p>
            <a:pPr defTabSz="609630">
              <a:buClrTx/>
              <a:defRPr/>
            </a:pPr>
            <a:endParaRPr lang="sv-SE" sz="1200" kern="1200">
              <a:solidFill>
                <a:prstClr val="black"/>
              </a:solidFill>
              <a:latin typeface="Calibri"/>
              <a:ea typeface="+mn-ea"/>
              <a:cs typeface="+mn-cs"/>
            </a:endParaRPr>
          </a:p>
        </p:txBody>
      </p:sp>
      <p:grpSp>
        <p:nvGrpSpPr>
          <p:cNvPr id="20" name="Group 2">
            <a:extLst>
              <a:ext uri="{FF2B5EF4-FFF2-40B4-BE49-F238E27FC236}">
                <a16:creationId xmlns:a16="http://schemas.microsoft.com/office/drawing/2014/main" id="{A944B3B2-1F13-DD6F-DCE1-C3BEA0EC6998}"/>
              </a:ext>
            </a:extLst>
          </p:cNvPr>
          <p:cNvGrpSpPr>
            <a:grpSpLocks noChangeAspect="1"/>
          </p:cNvGrpSpPr>
          <p:nvPr/>
        </p:nvGrpSpPr>
        <p:grpSpPr>
          <a:xfrm>
            <a:off x="9009835" y="157595"/>
            <a:ext cx="2873196" cy="357208"/>
            <a:chOff x="0" y="0"/>
            <a:chExt cx="5746392" cy="714416"/>
          </a:xfrm>
        </p:grpSpPr>
        <p:sp>
          <p:nvSpPr>
            <p:cNvPr id="21" name="Freeform 3">
              <a:extLst>
                <a:ext uri="{FF2B5EF4-FFF2-40B4-BE49-F238E27FC236}">
                  <a16:creationId xmlns:a16="http://schemas.microsoft.com/office/drawing/2014/main" id="{DDE47DA0-B497-5F09-BF30-D71981E3CB43}"/>
                </a:ext>
              </a:extLst>
            </p:cNvPr>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6"/>
              <a:stretch>
                <a:fillRect b="-5"/>
              </a:stretch>
            </a:blipFill>
          </p:spPr>
          <p:txBody>
            <a:bodyPr/>
            <a:lstStyle/>
            <a:p>
              <a:pPr defTabSz="609630">
                <a:buClrTx/>
                <a:defRPr/>
              </a:pPr>
              <a:endParaRPr lang="sv-SE" sz="1200" kern="1200">
                <a:solidFill>
                  <a:prstClr val="black"/>
                </a:solidFill>
                <a:latin typeface="Calibri"/>
                <a:ea typeface="+mn-ea"/>
                <a:cs typeface="+mn-cs"/>
              </a:endParaRPr>
            </a:p>
          </p:txBody>
        </p:sp>
      </p:grpSp>
      <p:sp>
        <p:nvSpPr>
          <p:cNvPr id="10" name="TextBox 10"/>
          <p:cNvSpPr txBox="1"/>
          <p:nvPr/>
        </p:nvSpPr>
        <p:spPr>
          <a:xfrm>
            <a:off x="3794429" y="2342736"/>
            <a:ext cx="4603143" cy="2115964"/>
          </a:xfrm>
          <a:prstGeom prst="rect">
            <a:avLst/>
          </a:prstGeom>
        </p:spPr>
        <p:txBody>
          <a:bodyPr lIns="0" tIns="0" rIns="0" bIns="0" rtlCol="0" anchor="t">
            <a:spAutoFit/>
          </a:bodyPr>
          <a:lstStyle/>
          <a:p>
            <a:pPr algn="ctr">
              <a:lnSpc>
                <a:spcPts val="5533"/>
              </a:lnSpc>
              <a:defRPr/>
            </a:pPr>
            <a:r>
              <a:rPr lang="sv-SE" sz="5100" b="1" kern="1200" dirty="0">
                <a:solidFill>
                  <a:srgbClr val="FFFFFF"/>
                </a:solidFill>
                <a:latin typeface="Work Sans Bold"/>
                <a:ea typeface="Work Sans Bold"/>
                <a:cs typeface="Work Sans Bold"/>
                <a:sym typeface="Work Sans Bold"/>
              </a:rPr>
              <a:t>DITT DIGITALA SPÅR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7"/>
          <p:cNvSpPr/>
          <p:nvPr/>
        </p:nvSpPr>
        <p:spPr>
          <a:xfrm>
            <a:off x="2415933" y="1163783"/>
            <a:ext cx="7663062" cy="4416452"/>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82" name="Google Shape;182;p7"/>
          <p:cNvSpPr/>
          <p:nvPr/>
        </p:nvSpPr>
        <p:spPr>
          <a:xfrm>
            <a:off x="2113005" y="893175"/>
            <a:ext cx="8254314" cy="5810870"/>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alpha val="10196"/>
            </a:srgbClr>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Sniglet"/>
              <a:ea typeface="Sniglet"/>
              <a:cs typeface="Sniglet"/>
              <a:sym typeface="Sniglet"/>
            </a:endParaRPr>
          </a:p>
        </p:txBody>
      </p:sp>
      <p:pic>
        <p:nvPicPr>
          <p:cNvPr id="183" name="Google Shape;183;p7"/>
          <p:cNvPicPr preferRelativeResize="0"/>
          <p:nvPr/>
        </p:nvPicPr>
        <p:blipFill rotWithShape="1">
          <a:blip r:embed="rId3">
            <a:alphaModFix/>
          </a:blip>
          <a:srcRect/>
          <a:stretch/>
        </p:blipFill>
        <p:spPr>
          <a:xfrm>
            <a:off x="4485229" y="2869214"/>
            <a:ext cx="5174722" cy="515724"/>
          </a:xfrm>
          <a:prstGeom prst="rect">
            <a:avLst/>
          </a:prstGeom>
          <a:noFill/>
          <a:ln>
            <a:noFill/>
          </a:ln>
        </p:spPr>
      </p:pic>
      <p:pic>
        <p:nvPicPr>
          <p:cNvPr id="184" name="Google Shape;184;p7"/>
          <p:cNvPicPr preferRelativeResize="0"/>
          <p:nvPr/>
        </p:nvPicPr>
        <p:blipFill rotWithShape="1">
          <a:blip r:embed="rId4">
            <a:alphaModFix/>
          </a:blip>
          <a:srcRect/>
          <a:stretch/>
        </p:blipFill>
        <p:spPr>
          <a:xfrm>
            <a:off x="2917805" y="3423452"/>
            <a:ext cx="5062451" cy="514682"/>
          </a:xfrm>
          <a:prstGeom prst="rect">
            <a:avLst/>
          </a:prstGeom>
          <a:noFill/>
          <a:ln>
            <a:noFill/>
          </a:ln>
        </p:spPr>
      </p:pic>
      <p:pic>
        <p:nvPicPr>
          <p:cNvPr id="185" name="Google Shape;185;p7"/>
          <p:cNvPicPr preferRelativeResize="0"/>
          <p:nvPr/>
        </p:nvPicPr>
        <p:blipFill rotWithShape="1">
          <a:blip r:embed="rId5">
            <a:alphaModFix/>
          </a:blip>
          <a:srcRect/>
          <a:stretch/>
        </p:blipFill>
        <p:spPr>
          <a:xfrm>
            <a:off x="3650968" y="1230655"/>
            <a:ext cx="5191529" cy="1600584"/>
          </a:xfrm>
          <a:prstGeom prst="rect">
            <a:avLst/>
          </a:prstGeom>
          <a:noFill/>
          <a:ln>
            <a:noFill/>
          </a:ln>
        </p:spPr>
      </p:pic>
      <p:pic>
        <p:nvPicPr>
          <p:cNvPr id="186" name="Google Shape;186;p7"/>
          <p:cNvPicPr preferRelativeResize="0"/>
          <p:nvPr/>
        </p:nvPicPr>
        <p:blipFill rotWithShape="1">
          <a:blip r:embed="rId6">
            <a:alphaModFix/>
          </a:blip>
          <a:srcRect/>
          <a:stretch/>
        </p:blipFill>
        <p:spPr>
          <a:xfrm>
            <a:off x="3826547" y="3971511"/>
            <a:ext cx="5286995" cy="511075"/>
          </a:xfrm>
          <a:prstGeom prst="rect">
            <a:avLst/>
          </a:prstGeom>
          <a:noFill/>
          <a:ln>
            <a:noFill/>
          </a:ln>
        </p:spPr>
      </p:pic>
      <p:pic>
        <p:nvPicPr>
          <p:cNvPr id="187" name="Google Shape;187;p7"/>
          <p:cNvPicPr preferRelativeResize="0"/>
          <p:nvPr/>
        </p:nvPicPr>
        <p:blipFill rotWithShape="1">
          <a:blip r:embed="rId7">
            <a:alphaModFix/>
          </a:blip>
          <a:srcRect/>
          <a:stretch/>
        </p:blipFill>
        <p:spPr>
          <a:xfrm>
            <a:off x="4440796" y="5005014"/>
            <a:ext cx="5123690" cy="514943"/>
          </a:xfrm>
          <a:prstGeom prst="rect">
            <a:avLst/>
          </a:prstGeom>
          <a:noFill/>
          <a:ln>
            <a:noFill/>
          </a:ln>
        </p:spPr>
      </p:pic>
      <p:pic>
        <p:nvPicPr>
          <p:cNvPr id="188" name="Google Shape;188;p7"/>
          <p:cNvPicPr preferRelativeResize="0"/>
          <p:nvPr/>
        </p:nvPicPr>
        <p:blipFill rotWithShape="1">
          <a:blip r:embed="rId8">
            <a:alphaModFix/>
          </a:blip>
          <a:srcRect/>
          <a:stretch/>
        </p:blipFill>
        <p:spPr>
          <a:xfrm>
            <a:off x="3332704" y="4513354"/>
            <a:ext cx="5052244" cy="491660"/>
          </a:xfrm>
          <a:prstGeom prst="rect">
            <a:avLst/>
          </a:prstGeom>
          <a:noFill/>
          <a:ln>
            <a:noFill/>
          </a:ln>
        </p:spPr>
      </p:pic>
      <p:sp>
        <p:nvSpPr>
          <p:cNvPr id="192" name="Google Shape;192;p7"/>
          <p:cNvSpPr txBox="1"/>
          <p:nvPr/>
        </p:nvSpPr>
        <p:spPr>
          <a:xfrm>
            <a:off x="7859211" y="6266765"/>
            <a:ext cx="3796496"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sv-SE" sz="1600" b="0" i="0" u="none" strike="noStrike" cap="none">
                <a:solidFill>
                  <a:srgbClr val="D4C394"/>
                </a:solidFill>
                <a:latin typeface="Work Sans"/>
                <a:ea typeface="Work Sans"/>
                <a:cs typeface="Work Sans"/>
                <a:sym typeface="Work Sans"/>
              </a:rPr>
              <a:t>DITT DIGITALA SPÅR</a:t>
            </a:r>
            <a:endParaRPr sz="1400" b="0" i="0" u="none" strike="noStrike" cap="none">
              <a:solidFill>
                <a:srgbClr val="000000"/>
              </a:solidFill>
              <a:latin typeface="Arial"/>
              <a:ea typeface="Arial"/>
              <a:cs typeface="Arial"/>
              <a:sym typeface="Arial"/>
            </a:endParaRPr>
          </a:p>
        </p:txBody>
      </p:sp>
      <p:sp>
        <p:nvSpPr>
          <p:cNvPr id="193" name="Google Shape;193;p7"/>
          <p:cNvSpPr/>
          <p:nvPr/>
        </p:nvSpPr>
        <p:spPr>
          <a:xfrm>
            <a:off x="9792058" y="6598941"/>
            <a:ext cx="1442481"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Gill Sans"/>
              <a:ea typeface="Gill Sans"/>
              <a:cs typeface="Gill Sans"/>
              <a:sym typeface="Gill Sans"/>
            </a:endParaRPr>
          </a:p>
        </p:txBody>
      </p:sp>
      <p:pic>
        <p:nvPicPr>
          <p:cNvPr id="194" name="Google Shape;194;p7"/>
          <p:cNvPicPr preferRelativeResize="0">
            <a:picLocks noGrp="1"/>
          </p:cNvPicPr>
          <p:nvPr>
            <p:ph type="body" idx="1"/>
          </p:nvPr>
        </p:nvPicPr>
        <p:blipFill rotWithShape="1">
          <a:blip r:embed="rId9">
            <a:alphaModFix/>
          </a:blip>
          <a:srcRect/>
          <a:stretch/>
        </p:blipFill>
        <p:spPr>
          <a:xfrm>
            <a:off x="9005455" y="178473"/>
            <a:ext cx="2873196" cy="35720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Freeform 2"/>
          <p:cNvSpPr/>
          <p:nvPr/>
        </p:nvSpPr>
        <p:spPr>
          <a:xfrm rot="4488793">
            <a:off x="10476717" y="1938620"/>
            <a:ext cx="860312" cy="746876"/>
          </a:xfrm>
          <a:custGeom>
            <a:avLst/>
            <a:gdLst/>
            <a:ahLst/>
            <a:cxnLst/>
            <a:rect l="l" t="t" r="r" b="b"/>
            <a:pathLst>
              <a:path w="1492850" h="1467379">
                <a:moveTo>
                  <a:pt x="0" y="0"/>
                </a:moveTo>
                <a:lnTo>
                  <a:pt x="1492850" y="0"/>
                </a:lnTo>
                <a:lnTo>
                  <a:pt x="1492850" y="1467379"/>
                </a:lnTo>
                <a:lnTo>
                  <a:pt x="0" y="146737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 name="Freeform 3"/>
          <p:cNvSpPr/>
          <p:nvPr/>
        </p:nvSpPr>
        <p:spPr>
          <a:xfrm rot="1434219">
            <a:off x="10605465" y="5262066"/>
            <a:ext cx="905056" cy="831929"/>
          </a:xfrm>
          <a:custGeom>
            <a:avLst/>
            <a:gdLst/>
            <a:ahLst/>
            <a:cxnLst/>
            <a:rect l="l" t="t" r="r" b="b"/>
            <a:pathLst>
              <a:path w="1357584" h="1247893">
                <a:moveTo>
                  <a:pt x="0" y="0"/>
                </a:moveTo>
                <a:lnTo>
                  <a:pt x="1357583" y="0"/>
                </a:lnTo>
                <a:lnTo>
                  <a:pt x="1357583" y="1247893"/>
                </a:lnTo>
                <a:lnTo>
                  <a:pt x="0" y="124789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4" name="Freeform 4"/>
          <p:cNvSpPr/>
          <p:nvPr/>
        </p:nvSpPr>
        <p:spPr>
          <a:xfrm rot="365372">
            <a:off x="1373640" y="5840342"/>
            <a:ext cx="727777" cy="718725"/>
          </a:xfrm>
          <a:custGeom>
            <a:avLst/>
            <a:gdLst/>
            <a:ahLst/>
            <a:cxnLst/>
            <a:rect l="l" t="t" r="r" b="b"/>
            <a:pathLst>
              <a:path w="1091666" h="1078087">
                <a:moveTo>
                  <a:pt x="0" y="0"/>
                </a:moveTo>
                <a:lnTo>
                  <a:pt x="1091666" y="0"/>
                </a:lnTo>
                <a:lnTo>
                  <a:pt x="1091666" y="1078087"/>
                </a:lnTo>
                <a:lnTo>
                  <a:pt x="0" y="107808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5" name="Freeform 5"/>
          <p:cNvSpPr/>
          <p:nvPr/>
        </p:nvSpPr>
        <p:spPr>
          <a:xfrm>
            <a:off x="673681" y="1414305"/>
            <a:ext cx="649607" cy="615157"/>
          </a:xfrm>
          <a:custGeom>
            <a:avLst/>
            <a:gdLst/>
            <a:ahLst/>
            <a:cxnLst/>
            <a:rect l="l" t="t" r="r" b="b"/>
            <a:pathLst>
              <a:path w="974410" h="922736">
                <a:moveTo>
                  <a:pt x="0" y="0"/>
                </a:moveTo>
                <a:lnTo>
                  <a:pt x="974410" y="0"/>
                </a:lnTo>
                <a:lnTo>
                  <a:pt x="974410" y="922736"/>
                </a:lnTo>
                <a:lnTo>
                  <a:pt x="0" y="92273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6" name="Freeform 6"/>
          <p:cNvSpPr/>
          <p:nvPr/>
        </p:nvSpPr>
        <p:spPr>
          <a:xfrm rot="718031">
            <a:off x="6622219" y="5454133"/>
            <a:ext cx="571845" cy="542627"/>
          </a:xfrm>
          <a:custGeom>
            <a:avLst/>
            <a:gdLst/>
            <a:ahLst/>
            <a:cxnLst/>
            <a:rect l="l" t="t" r="r" b="b"/>
            <a:pathLst>
              <a:path w="857768" h="813941">
                <a:moveTo>
                  <a:pt x="0" y="0"/>
                </a:moveTo>
                <a:lnTo>
                  <a:pt x="857769" y="0"/>
                </a:lnTo>
                <a:lnTo>
                  <a:pt x="857769" y="813941"/>
                </a:lnTo>
                <a:lnTo>
                  <a:pt x="0" y="813941"/>
                </a:lnTo>
                <a:lnTo>
                  <a:pt x="0" y="0"/>
                </a:lnTo>
                <a:close/>
              </a:path>
            </a:pathLst>
          </a:custGeom>
          <a:blipFill>
            <a:blip r:embed="rId7"/>
            <a:stretch>
              <a:fillRect l="-239135" t="-130847" r="-10440" b="-137551"/>
            </a:stretch>
          </a:blipFill>
        </p:spPr>
        <p:txBody>
          <a:bodyPr/>
          <a:lstStyle/>
          <a:p>
            <a:pPr defTabSz="609630">
              <a:buClrTx/>
              <a:defRPr/>
            </a:pPr>
            <a:endParaRPr lang="sv-SE" sz="1200" kern="1200">
              <a:solidFill>
                <a:prstClr val="black"/>
              </a:solidFill>
              <a:latin typeface="Calibri"/>
              <a:ea typeface="+mn-ea"/>
              <a:cs typeface="+mn-cs"/>
            </a:endParaRPr>
          </a:p>
        </p:txBody>
      </p:sp>
      <p:sp>
        <p:nvSpPr>
          <p:cNvPr id="7" name="Freeform 7"/>
          <p:cNvSpPr/>
          <p:nvPr/>
        </p:nvSpPr>
        <p:spPr>
          <a:xfrm>
            <a:off x="4493417" y="5261479"/>
            <a:ext cx="607208" cy="687875"/>
          </a:xfrm>
          <a:custGeom>
            <a:avLst/>
            <a:gdLst/>
            <a:ahLst/>
            <a:cxnLst/>
            <a:rect l="l" t="t" r="r" b="b"/>
            <a:pathLst>
              <a:path w="910812" h="1031812">
                <a:moveTo>
                  <a:pt x="0" y="0"/>
                </a:moveTo>
                <a:lnTo>
                  <a:pt x="910812" y="0"/>
                </a:lnTo>
                <a:lnTo>
                  <a:pt x="910812" y="1031812"/>
                </a:lnTo>
                <a:lnTo>
                  <a:pt x="0" y="1031812"/>
                </a:lnTo>
                <a:lnTo>
                  <a:pt x="0" y="0"/>
                </a:lnTo>
                <a:close/>
              </a:path>
            </a:pathLst>
          </a:custGeom>
          <a:blipFill>
            <a:blip r:embed="rId7"/>
            <a:stretch>
              <a:fillRect l="-125213" r="-114445" b="-199827"/>
            </a:stretch>
          </a:blipFill>
        </p:spPr>
        <p:txBody>
          <a:bodyPr/>
          <a:lstStyle/>
          <a:p>
            <a:pPr defTabSz="609630">
              <a:buClrTx/>
              <a:defRPr/>
            </a:pPr>
            <a:endParaRPr lang="sv-SE" sz="1200" kern="1200">
              <a:solidFill>
                <a:prstClr val="black"/>
              </a:solidFill>
              <a:latin typeface="Calibri"/>
              <a:ea typeface="+mn-ea"/>
              <a:cs typeface="+mn-cs"/>
            </a:endParaRPr>
          </a:p>
        </p:txBody>
      </p:sp>
      <p:sp>
        <p:nvSpPr>
          <p:cNvPr id="8" name="Freeform 8"/>
          <p:cNvSpPr/>
          <p:nvPr/>
        </p:nvSpPr>
        <p:spPr>
          <a:xfrm rot="1338098">
            <a:off x="7734291" y="5958163"/>
            <a:ext cx="522830" cy="573791"/>
          </a:xfrm>
          <a:custGeom>
            <a:avLst/>
            <a:gdLst/>
            <a:ahLst/>
            <a:cxnLst/>
            <a:rect l="l" t="t" r="r" b="b"/>
            <a:pathLst>
              <a:path w="1033795" h="1121158">
                <a:moveTo>
                  <a:pt x="0" y="0"/>
                </a:moveTo>
                <a:lnTo>
                  <a:pt x="1033795" y="0"/>
                </a:lnTo>
                <a:lnTo>
                  <a:pt x="1033795" y="1121158"/>
                </a:lnTo>
                <a:lnTo>
                  <a:pt x="0" y="1121158"/>
                </a:lnTo>
                <a:lnTo>
                  <a:pt x="0" y="0"/>
                </a:lnTo>
                <a:close/>
              </a:path>
            </a:pathLst>
          </a:custGeom>
          <a:blipFill>
            <a:blip r:embed="rId8"/>
            <a:stretch>
              <a:fillRect l="-36252" t="-52221" r="-144988" b="-237011"/>
            </a:stretch>
          </a:blipFill>
        </p:spPr>
        <p:txBody>
          <a:bodyPr/>
          <a:lstStyle/>
          <a:p>
            <a:pPr defTabSz="609630">
              <a:buClrTx/>
              <a:defRPr/>
            </a:pPr>
            <a:endParaRPr lang="sv-SE" sz="1200" kern="1200">
              <a:solidFill>
                <a:prstClr val="black"/>
              </a:solidFill>
              <a:latin typeface="Calibri"/>
              <a:ea typeface="+mn-ea"/>
              <a:cs typeface="+mn-cs"/>
            </a:endParaRPr>
          </a:p>
        </p:txBody>
      </p:sp>
      <p:sp>
        <p:nvSpPr>
          <p:cNvPr id="9" name="Freeform 9"/>
          <p:cNvSpPr/>
          <p:nvPr/>
        </p:nvSpPr>
        <p:spPr>
          <a:xfrm>
            <a:off x="477915" y="3892043"/>
            <a:ext cx="955284" cy="951978"/>
          </a:xfrm>
          <a:custGeom>
            <a:avLst/>
            <a:gdLst/>
            <a:ahLst/>
            <a:cxnLst/>
            <a:rect l="l" t="t" r="r" b="b"/>
            <a:pathLst>
              <a:path w="1432926" h="1427967">
                <a:moveTo>
                  <a:pt x="0" y="0"/>
                </a:moveTo>
                <a:lnTo>
                  <a:pt x="1432926" y="0"/>
                </a:lnTo>
                <a:lnTo>
                  <a:pt x="1432926" y="1427967"/>
                </a:lnTo>
                <a:lnTo>
                  <a:pt x="0" y="1427967"/>
                </a:lnTo>
                <a:lnTo>
                  <a:pt x="0" y="0"/>
                </a:lnTo>
                <a:close/>
              </a:path>
            </a:pathLst>
          </a:custGeom>
          <a:blipFill>
            <a:blip r:embed="rId9"/>
            <a:stretch>
              <a:fillRect l="-17789" t="-13279" r="-104931" b="-222171"/>
            </a:stretch>
          </a:blipFill>
        </p:spPr>
        <p:txBody>
          <a:bodyPr/>
          <a:lstStyle/>
          <a:p>
            <a:pPr defTabSz="609630">
              <a:buClrTx/>
              <a:defRPr/>
            </a:pPr>
            <a:endParaRPr lang="sv-SE" sz="1200" kern="1200" dirty="0">
              <a:solidFill>
                <a:prstClr val="black"/>
              </a:solidFill>
              <a:latin typeface="Calibri"/>
              <a:ea typeface="+mn-ea"/>
              <a:cs typeface="+mn-cs"/>
            </a:endParaRPr>
          </a:p>
        </p:txBody>
      </p:sp>
      <p:sp>
        <p:nvSpPr>
          <p:cNvPr id="10" name="Freeform 10"/>
          <p:cNvSpPr/>
          <p:nvPr/>
        </p:nvSpPr>
        <p:spPr>
          <a:xfrm rot="787021">
            <a:off x="9737721" y="2964922"/>
            <a:ext cx="889967" cy="1335786"/>
          </a:xfrm>
          <a:custGeom>
            <a:avLst/>
            <a:gdLst/>
            <a:ahLst/>
            <a:cxnLst/>
            <a:rect l="l" t="t" r="r" b="b"/>
            <a:pathLst>
              <a:path w="1334951" h="2003679">
                <a:moveTo>
                  <a:pt x="0" y="0"/>
                </a:moveTo>
                <a:lnTo>
                  <a:pt x="1334951" y="0"/>
                </a:lnTo>
                <a:lnTo>
                  <a:pt x="1334951" y="2003679"/>
                </a:lnTo>
                <a:lnTo>
                  <a:pt x="0" y="2003679"/>
                </a:lnTo>
                <a:lnTo>
                  <a:pt x="0" y="0"/>
                </a:lnTo>
                <a:close/>
              </a:path>
            </a:pathLst>
          </a:custGeom>
          <a:blipFill>
            <a:blip r:embed="rId10"/>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1" name="Freeform 11"/>
          <p:cNvSpPr/>
          <p:nvPr/>
        </p:nvSpPr>
        <p:spPr>
          <a:xfrm rot="-1013141">
            <a:off x="9919424" y="4579292"/>
            <a:ext cx="641914" cy="451598"/>
          </a:xfrm>
          <a:custGeom>
            <a:avLst/>
            <a:gdLst/>
            <a:ahLst/>
            <a:cxnLst/>
            <a:rect l="l" t="t" r="r" b="b"/>
            <a:pathLst>
              <a:path w="962871" h="677397">
                <a:moveTo>
                  <a:pt x="0" y="0"/>
                </a:moveTo>
                <a:lnTo>
                  <a:pt x="962871" y="0"/>
                </a:lnTo>
                <a:lnTo>
                  <a:pt x="962871" y="677396"/>
                </a:lnTo>
                <a:lnTo>
                  <a:pt x="0" y="677396"/>
                </a:lnTo>
                <a:lnTo>
                  <a:pt x="0" y="0"/>
                </a:lnTo>
                <a:close/>
              </a:path>
            </a:pathLst>
          </a:custGeom>
          <a:blipFill>
            <a:blip r:embed="rId7"/>
            <a:stretch>
              <a:fillRect l="-29270" t="-216951" r="-111392" b="-25133"/>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2" name="Freeform 12"/>
          <p:cNvSpPr/>
          <p:nvPr/>
        </p:nvSpPr>
        <p:spPr>
          <a:xfrm rot="1221555">
            <a:off x="449740" y="2415740"/>
            <a:ext cx="953163" cy="738114"/>
          </a:xfrm>
          <a:custGeom>
            <a:avLst/>
            <a:gdLst/>
            <a:ahLst/>
            <a:cxnLst/>
            <a:rect l="l" t="t" r="r" b="b"/>
            <a:pathLst>
              <a:path w="1429744" h="1107171">
                <a:moveTo>
                  <a:pt x="0" y="0"/>
                </a:moveTo>
                <a:lnTo>
                  <a:pt x="1429744" y="0"/>
                </a:lnTo>
                <a:lnTo>
                  <a:pt x="1429744" y="1107171"/>
                </a:lnTo>
                <a:lnTo>
                  <a:pt x="0" y="1107171"/>
                </a:lnTo>
                <a:lnTo>
                  <a:pt x="0" y="0"/>
                </a:lnTo>
                <a:close/>
              </a:path>
            </a:pathLst>
          </a:custGeom>
          <a:blipFill>
            <a:blip r:embed="rId11"/>
            <a:stretch>
              <a:fillRect l="-161980" t="-296073" r="-32437" b="-174576"/>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3" name="Freeform 13"/>
          <p:cNvSpPr/>
          <p:nvPr/>
        </p:nvSpPr>
        <p:spPr>
          <a:xfrm>
            <a:off x="9650093" y="5367423"/>
            <a:ext cx="435164" cy="475989"/>
          </a:xfrm>
          <a:custGeom>
            <a:avLst/>
            <a:gdLst/>
            <a:ahLst/>
            <a:cxnLst/>
            <a:rect l="l" t="t" r="r" b="b"/>
            <a:pathLst>
              <a:path w="652746" h="713983">
                <a:moveTo>
                  <a:pt x="0" y="0"/>
                </a:moveTo>
                <a:lnTo>
                  <a:pt x="652746" y="0"/>
                </a:lnTo>
                <a:lnTo>
                  <a:pt x="652746" y="713983"/>
                </a:lnTo>
                <a:lnTo>
                  <a:pt x="0" y="713983"/>
                </a:lnTo>
                <a:lnTo>
                  <a:pt x="0" y="0"/>
                </a:lnTo>
                <a:close/>
              </a:path>
            </a:pathLst>
          </a:custGeom>
          <a:blipFill>
            <a:blip r:embed="rId11"/>
            <a:stretch>
              <a:fillRect l="-29218" t="-32998" r="-213985" b="-337948"/>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4" name="Freeform 14"/>
          <p:cNvSpPr/>
          <p:nvPr/>
        </p:nvSpPr>
        <p:spPr>
          <a:xfrm rot="-1218948">
            <a:off x="1503379" y="4671560"/>
            <a:ext cx="702186" cy="757852"/>
          </a:xfrm>
          <a:custGeom>
            <a:avLst/>
            <a:gdLst/>
            <a:ahLst/>
            <a:cxnLst/>
            <a:rect l="l" t="t" r="r" b="b"/>
            <a:pathLst>
              <a:path w="1053279" h="1136778">
                <a:moveTo>
                  <a:pt x="0" y="0"/>
                </a:moveTo>
                <a:lnTo>
                  <a:pt x="1053279" y="0"/>
                </a:lnTo>
                <a:lnTo>
                  <a:pt x="1053279" y="1136778"/>
                </a:lnTo>
                <a:lnTo>
                  <a:pt x="0" y="1136778"/>
                </a:lnTo>
                <a:lnTo>
                  <a:pt x="0" y="0"/>
                </a:lnTo>
                <a:close/>
              </a:path>
            </a:pathLst>
          </a:custGeom>
          <a:blipFill>
            <a:blip r:embed="rId11"/>
            <a:stretch>
              <a:fillRect l="-133346" t="-35167" r="-119160" b="-355060"/>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5" name="Freeform 15"/>
          <p:cNvSpPr/>
          <p:nvPr/>
        </p:nvSpPr>
        <p:spPr>
          <a:xfrm rot="-2357011">
            <a:off x="2737957" y="5307231"/>
            <a:ext cx="781717" cy="1132724"/>
          </a:xfrm>
          <a:custGeom>
            <a:avLst/>
            <a:gdLst/>
            <a:ahLst/>
            <a:cxnLst/>
            <a:rect l="l" t="t" r="r" b="b"/>
            <a:pathLst>
              <a:path w="1172576" h="1699086">
                <a:moveTo>
                  <a:pt x="0" y="0"/>
                </a:moveTo>
                <a:lnTo>
                  <a:pt x="1172576" y="0"/>
                </a:lnTo>
                <a:lnTo>
                  <a:pt x="1172576" y="1699086"/>
                </a:lnTo>
                <a:lnTo>
                  <a:pt x="0" y="1699086"/>
                </a:lnTo>
                <a:lnTo>
                  <a:pt x="0" y="0"/>
                </a:lnTo>
                <a:close/>
              </a:path>
            </a:pathLst>
          </a:custGeom>
          <a:blipFill>
            <a:blip r:embed="rId11"/>
            <a:stretch>
              <a:fillRect l="-165108" t="-124939" r="-146273" b="-201182"/>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6" name="Freeform 16"/>
          <p:cNvSpPr/>
          <p:nvPr/>
        </p:nvSpPr>
        <p:spPr>
          <a:xfrm rot="-797571">
            <a:off x="1484418" y="3175506"/>
            <a:ext cx="598049" cy="1347019"/>
          </a:xfrm>
          <a:custGeom>
            <a:avLst/>
            <a:gdLst/>
            <a:ahLst/>
            <a:cxnLst/>
            <a:rect l="l" t="t" r="r" b="b"/>
            <a:pathLst>
              <a:path w="897074" h="2020528">
                <a:moveTo>
                  <a:pt x="0" y="0"/>
                </a:moveTo>
                <a:lnTo>
                  <a:pt x="897074" y="0"/>
                </a:lnTo>
                <a:lnTo>
                  <a:pt x="897074" y="2020528"/>
                </a:lnTo>
                <a:lnTo>
                  <a:pt x="0" y="2020528"/>
                </a:lnTo>
                <a:lnTo>
                  <a:pt x="0" y="0"/>
                </a:lnTo>
                <a:close/>
              </a:path>
            </a:pathLst>
          </a:custGeom>
          <a:blipFill>
            <a:blip r:embed="rId11"/>
            <a:stretch>
              <a:fillRect l="-204181" t="-220573" r="-204554" b="-18441"/>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7" name="Freeform 17"/>
          <p:cNvSpPr/>
          <p:nvPr/>
        </p:nvSpPr>
        <p:spPr>
          <a:xfrm>
            <a:off x="10918406" y="1022816"/>
            <a:ext cx="532817" cy="562298"/>
          </a:xfrm>
          <a:custGeom>
            <a:avLst/>
            <a:gdLst/>
            <a:ahLst/>
            <a:cxnLst/>
            <a:rect l="l" t="t" r="r" b="b"/>
            <a:pathLst>
              <a:path w="799226" h="843447">
                <a:moveTo>
                  <a:pt x="0" y="0"/>
                </a:moveTo>
                <a:lnTo>
                  <a:pt x="799226" y="0"/>
                </a:lnTo>
                <a:lnTo>
                  <a:pt x="799226" y="843447"/>
                </a:lnTo>
                <a:lnTo>
                  <a:pt x="0" y="843447"/>
                </a:lnTo>
                <a:lnTo>
                  <a:pt x="0" y="0"/>
                </a:lnTo>
                <a:close/>
              </a:path>
            </a:pathLst>
          </a:custGeom>
          <a:blipFill>
            <a:blip r:embed="rId12"/>
            <a:stretch>
              <a:fillRect l="-34245" t="-90750" r="-320091" b="-96080"/>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8" name="Freeform 18"/>
          <p:cNvSpPr/>
          <p:nvPr/>
        </p:nvSpPr>
        <p:spPr>
          <a:xfrm rot="-442810">
            <a:off x="949545" y="593248"/>
            <a:ext cx="479963" cy="494560"/>
          </a:xfrm>
          <a:custGeom>
            <a:avLst/>
            <a:gdLst/>
            <a:ahLst/>
            <a:cxnLst/>
            <a:rect l="l" t="t" r="r" b="b"/>
            <a:pathLst>
              <a:path w="719945" h="741840">
                <a:moveTo>
                  <a:pt x="0" y="0"/>
                </a:moveTo>
                <a:lnTo>
                  <a:pt x="719946" y="0"/>
                </a:lnTo>
                <a:lnTo>
                  <a:pt x="719946" y="741840"/>
                </a:lnTo>
                <a:lnTo>
                  <a:pt x="0" y="741840"/>
                </a:lnTo>
                <a:lnTo>
                  <a:pt x="0" y="0"/>
                </a:lnTo>
                <a:close/>
              </a:path>
            </a:pathLst>
          </a:custGeom>
          <a:blipFill>
            <a:blip r:embed="rId12"/>
            <a:stretch>
              <a:fillRect l="-142939" t="-107459" r="-261429" b="-118658"/>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9" name="Freeform 19"/>
          <p:cNvSpPr/>
          <p:nvPr/>
        </p:nvSpPr>
        <p:spPr>
          <a:xfrm rot="2489265">
            <a:off x="297521" y="5704566"/>
            <a:ext cx="872333" cy="893689"/>
          </a:xfrm>
          <a:custGeom>
            <a:avLst/>
            <a:gdLst/>
            <a:ahLst/>
            <a:cxnLst/>
            <a:rect l="l" t="t" r="r" b="b"/>
            <a:pathLst>
              <a:path w="1308500" h="1340533">
                <a:moveTo>
                  <a:pt x="0" y="0"/>
                </a:moveTo>
                <a:lnTo>
                  <a:pt x="1308500" y="0"/>
                </a:lnTo>
                <a:lnTo>
                  <a:pt x="1308500" y="1340533"/>
                </a:lnTo>
                <a:lnTo>
                  <a:pt x="0" y="1340533"/>
                </a:lnTo>
                <a:lnTo>
                  <a:pt x="0" y="0"/>
                </a:lnTo>
                <a:close/>
              </a:path>
            </a:pathLst>
          </a:custGeom>
          <a:blipFill>
            <a:blip r:embed="rId13"/>
            <a:stretch>
              <a:fillRect l="-17015" t="-60422" r="-230907" b="-65841"/>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0" name="Freeform 20"/>
          <p:cNvSpPr/>
          <p:nvPr/>
        </p:nvSpPr>
        <p:spPr>
          <a:xfrm>
            <a:off x="10954069" y="3054132"/>
            <a:ext cx="780948" cy="840917"/>
          </a:xfrm>
          <a:custGeom>
            <a:avLst/>
            <a:gdLst/>
            <a:ahLst/>
            <a:cxnLst/>
            <a:rect l="l" t="t" r="r" b="b"/>
            <a:pathLst>
              <a:path w="1171422" h="1261376">
                <a:moveTo>
                  <a:pt x="0" y="0"/>
                </a:moveTo>
                <a:lnTo>
                  <a:pt x="1171422" y="0"/>
                </a:lnTo>
                <a:lnTo>
                  <a:pt x="1171422" y="1261376"/>
                </a:lnTo>
                <a:lnTo>
                  <a:pt x="0" y="1261376"/>
                </a:lnTo>
                <a:lnTo>
                  <a:pt x="0" y="0"/>
                </a:lnTo>
                <a:close/>
              </a:path>
            </a:pathLst>
          </a:custGeom>
          <a:blipFill>
            <a:blip r:embed="rId14"/>
            <a:stretch>
              <a:fillRect l="-33437" t="-21542" r="-30419" b="-30628"/>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1" name="Freeform 21"/>
          <p:cNvSpPr/>
          <p:nvPr/>
        </p:nvSpPr>
        <p:spPr>
          <a:xfrm>
            <a:off x="9018037" y="4675631"/>
            <a:ext cx="657507" cy="691791"/>
          </a:xfrm>
          <a:custGeom>
            <a:avLst/>
            <a:gdLst/>
            <a:ahLst/>
            <a:cxnLst/>
            <a:rect l="l" t="t" r="r" b="b"/>
            <a:pathLst>
              <a:path w="986260" h="1037686">
                <a:moveTo>
                  <a:pt x="0" y="0"/>
                </a:moveTo>
                <a:lnTo>
                  <a:pt x="986259" y="0"/>
                </a:lnTo>
                <a:lnTo>
                  <a:pt x="986259" y="1037687"/>
                </a:lnTo>
                <a:lnTo>
                  <a:pt x="0" y="1037687"/>
                </a:lnTo>
                <a:lnTo>
                  <a:pt x="0" y="0"/>
                </a:lnTo>
                <a:close/>
              </a:path>
            </a:pathLst>
          </a:custGeom>
          <a:blipFill>
            <a:blip r:embed="rId15"/>
            <a:stretch>
              <a:fillRect l="-24400" t="-14966" r="-21251" b="-23467"/>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2" name="Freeform 22"/>
          <p:cNvSpPr/>
          <p:nvPr/>
        </p:nvSpPr>
        <p:spPr>
          <a:xfrm rot="541829">
            <a:off x="8204862" y="5226371"/>
            <a:ext cx="614475" cy="602733"/>
          </a:xfrm>
          <a:custGeom>
            <a:avLst/>
            <a:gdLst/>
            <a:ahLst/>
            <a:cxnLst/>
            <a:rect l="l" t="t" r="r" b="b"/>
            <a:pathLst>
              <a:path w="921713" h="904100">
                <a:moveTo>
                  <a:pt x="0" y="0"/>
                </a:moveTo>
                <a:lnTo>
                  <a:pt x="921712" y="0"/>
                </a:lnTo>
                <a:lnTo>
                  <a:pt x="921712" y="904100"/>
                </a:lnTo>
                <a:lnTo>
                  <a:pt x="0" y="904100"/>
                </a:lnTo>
                <a:lnTo>
                  <a:pt x="0" y="0"/>
                </a:lnTo>
                <a:close/>
              </a:path>
            </a:pathLst>
          </a:custGeom>
          <a:blipFill>
            <a:blip r:embed="rId16"/>
            <a:stretch>
              <a:fillRect l="-4172" t="-47773" r="-95360" b="-55646"/>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3" name="Freeform 23"/>
          <p:cNvSpPr/>
          <p:nvPr/>
        </p:nvSpPr>
        <p:spPr>
          <a:xfrm rot="-1686461">
            <a:off x="5808534" y="6018367"/>
            <a:ext cx="782299" cy="670007"/>
          </a:xfrm>
          <a:custGeom>
            <a:avLst/>
            <a:gdLst/>
            <a:ahLst/>
            <a:cxnLst/>
            <a:rect l="l" t="t" r="r" b="b"/>
            <a:pathLst>
              <a:path w="1173448" h="1005011">
                <a:moveTo>
                  <a:pt x="0" y="0"/>
                </a:moveTo>
                <a:lnTo>
                  <a:pt x="1173448" y="0"/>
                </a:lnTo>
                <a:lnTo>
                  <a:pt x="1173448" y="1005011"/>
                </a:lnTo>
                <a:lnTo>
                  <a:pt x="0" y="1005011"/>
                </a:lnTo>
                <a:lnTo>
                  <a:pt x="0" y="0"/>
                </a:lnTo>
                <a:close/>
              </a:path>
            </a:pathLst>
          </a:custGeom>
          <a:blipFill>
            <a:blip r:embed="rId16"/>
            <a:stretch>
              <a:fillRect l="-101036" t="-57014" b="-77714"/>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4" name="Freeform 24"/>
          <p:cNvSpPr/>
          <p:nvPr/>
        </p:nvSpPr>
        <p:spPr>
          <a:xfrm>
            <a:off x="4120147" y="6053367"/>
            <a:ext cx="840815" cy="840815"/>
          </a:xfrm>
          <a:custGeom>
            <a:avLst/>
            <a:gdLst/>
            <a:ahLst/>
            <a:cxnLst/>
            <a:rect l="l" t="t" r="r" b="b"/>
            <a:pathLst>
              <a:path w="1261223" h="1261223">
                <a:moveTo>
                  <a:pt x="0" y="0"/>
                </a:moveTo>
                <a:lnTo>
                  <a:pt x="1261223" y="0"/>
                </a:lnTo>
                <a:lnTo>
                  <a:pt x="1261223" y="1261223"/>
                </a:lnTo>
                <a:lnTo>
                  <a:pt x="0" y="1261223"/>
                </a:lnTo>
                <a:lnTo>
                  <a:pt x="0" y="0"/>
                </a:lnTo>
                <a:close/>
              </a:path>
            </a:pathLst>
          </a:custGeom>
          <a:blipFill>
            <a:blip r:embed="rId17"/>
            <a:stretch>
              <a:fillRect/>
            </a:stretch>
          </a:blipFill>
        </p:spPr>
        <p:txBody>
          <a:bodyPr/>
          <a:lstStyle/>
          <a:p>
            <a:pPr defTabSz="609630">
              <a:buClrTx/>
              <a:defRPr/>
            </a:pPr>
            <a:endParaRPr lang="sv-SE" sz="1200" kern="1200">
              <a:solidFill>
                <a:prstClr val="black"/>
              </a:solidFill>
              <a:latin typeface="Calibri"/>
              <a:ea typeface="+mn-ea"/>
              <a:cs typeface="+mn-cs"/>
            </a:endParaRPr>
          </a:p>
        </p:txBody>
      </p:sp>
      <p:grpSp>
        <p:nvGrpSpPr>
          <p:cNvPr id="25" name="Group 25"/>
          <p:cNvGrpSpPr>
            <a:grpSpLocks noChangeAspect="1"/>
          </p:cNvGrpSpPr>
          <p:nvPr/>
        </p:nvGrpSpPr>
        <p:grpSpPr>
          <a:xfrm>
            <a:off x="9005455" y="178473"/>
            <a:ext cx="2873196" cy="357208"/>
            <a:chOff x="0" y="0"/>
            <a:chExt cx="5746392" cy="714416"/>
          </a:xfrm>
        </p:grpSpPr>
        <p:sp>
          <p:nvSpPr>
            <p:cNvPr id="26" name="Freeform 26"/>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18"/>
              <a:stretch>
                <a:fillRect b="-5"/>
              </a:stretch>
            </a:blipFill>
          </p:spPr>
          <p:txBody>
            <a:bodyPr/>
            <a:lstStyle/>
            <a:p>
              <a:pPr defTabSz="609630">
                <a:buClrTx/>
                <a:defRPr/>
              </a:pPr>
              <a:endParaRPr lang="sv-SE" sz="1200" kern="1200">
                <a:solidFill>
                  <a:prstClr val="black"/>
                </a:solidFill>
                <a:latin typeface="Calibri"/>
                <a:ea typeface="+mn-ea"/>
                <a:cs typeface="+mn-cs"/>
              </a:endParaRPr>
            </a:p>
          </p:txBody>
        </p:sp>
      </p:grpSp>
      <p:sp>
        <p:nvSpPr>
          <p:cNvPr id="28" name="TextBox 28"/>
          <p:cNvSpPr txBox="1"/>
          <p:nvPr/>
        </p:nvSpPr>
        <p:spPr>
          <a:xfrm>
            <a:off x="1890792" y="723900"/>
            <a:ext cx="8876857" cy="512961"/>
          </a:xfrm>
          <a:prstGeom prst="rect">
            <a:avLst/>
          </a:prstGeom>
        </p:spPr>
        <p:txBody>
          <a:bodyPr lIns="0" tIns="0" rIns="0" bIns="0" rtlCol="0" anchor="t">
            <a:spAutoFit/>
          </a:bodyPr>
          <a:lstStyle/>
          <a:p>
            <a:pPr algn="ctr" defTabSz="609630">
              <a:lnSpc>
                <a:spcPts val="4032"/>
              </a:lnSpc>
              <a:buClrTx/>
              <a:defRPr/>
            </a:pPr>
            <a:r>
              <a:rPr lang="sv-SE" sz="3733" kern="1200">
                <a:solidFill>
                  <a:srgbClr val="D4C394"/>
                </a:solidFill>
                <a:latin typeface="Work Sans"/>
                <a:ea typeface="Work Sans"/>
                <a:cs typeface="Work Sans"/>
                <a:sym typeface="Work Sans"/>
              </a:rPr>
              <a:t>Vilken information vill </a:t>
            </a:r>
            <a:r>
              <a:rPr lang="sv-SE" sz="3733" b="1" kern="1200">
                <a:solidFill>
                  <a:srgbClr val="D4C394"/>
                </a:solidFill>
                <a:latin typeface="Work Sans Bold"/>
                <a:ea typeface="Work Sans Bold"/>
                <a:cs typeface="Work Sans Bold"/>
                <a:sym typeface="Work Sans Bold"/>
              </a:rPr>
              <a:t>DU skydda</a:t>
            </a:r>
            <a:r>
              <a:rPr lang="sv-SE" sz="3733" kern="1200">
                <a:solidFill>
                  <a:srgbClr val="D4C394"/>
                </a:solidFill>
                <a:latin typeface="Work Sans"/>
                <a:ea typeface="Work Sans"/>
                <a:cs typeface="Work Sans"/>
                <a:sym typeface="Work Sans"/>
              </a:rPr>
              <a:t>?</a:t>
            </a:r>
          </a:p>
        </p:txBody>
      </p:sp>
      <p:sp>
        <p:nvSpPr>
          <p:cNvPr id="29" name="Freeform 29"/>
          <p:cNvSpPr/>
          <p:nvPr/>
        </p:nvSpPr>
        <p:spPr>
          <a:xfrm flipH="1">
            <a:off x="7354673" y="1249372"/>
            <a:ext cx="3016315" cy="215333"/>
          </a:xfrm>
          <a:custGeom>
            <a:avLst/>
            <a:gdLst/>
            <a:ahLst/>
            <a:cxnLst/>
            <a:rect l="l" t="t" r="r" b="b"/>
            <a:pathLst>
              <a:path w="4524472" h="323000">
                <a:moveTo>
                  <a:pt x="4524472" y="0"/>
                </a:moveTo>
                <a:lnTo>
                  <a:pt x="0" y="0"/>
                </a:lnTo>
                <a:lnTo>
                  <a:pt x="0" y="323000"/>
                </a:lnTo>
                <a:lnTo>
                  <a:pt x="4524472" y="323000"/>
                </a:lnTo>
                <a:lnTo>
                  <a:pt x="4524472"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0" name="Freeform 30"/>
          <p:cNvSpPr/>
          <p:nvPr/>
        </p:nvSpPr>
        <p:spPr>
          <a:xfrm>
            <a:off x="3273797" y="1433704"/>
            <a:ext cx="4371176" cy="3560197"/>
          </a:xfrm>
          <a:custGeom>
            <a:avLst/>
            <a:gdLst/>
            <a:ahLst/>
            <a:cxnLst/>
            <a:rect l="l" t="t" r="r" b="b"/>
            <a:pathLst>
              <a:path w="6556764" h="5340296">
                <a:moveTo>
                  <a:pt x="0" y="0"/>
                </a:moveTo>
                <a:lnTo>
                  <a:pt x="6556763" y="0"/>
                </a:lnTo>
                <a:lnTo>
                  <a:pt x="6556763" y="5340296"/>
                </a:lnTo>
                <a:lnTo>
                  <a:pt x="0" y="5340296"/>
                </a:lnTo>
                <a:lnTo>
                  <a:pt x="0" y="0"/>
                </a:lnTo>
                <a:close/>
              </a:path>
            </a:pathLst>
          </a:custGeom>
          <a:blipFill>
            <a:blip>
              <a:extLst>
                <a:ext uri="{96DAC541-7B7A-43D3-8B79-37D633B846F1}">
                  <asvg:svgBlip xmlns:asvg="http://schemas.microsoft.com/office/drawing/2016/SVG/main" r:embed="rId20"/>
                </a:ext>
              </a:extLst>
            </a:blip>
            <a:stretch>
              <a:fillRect r="-38229" b="-17102"/>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1" name="Freeform 31"/>
          <p:cNvSpPr/>
          <p:nvPr/>
        </p:nvSpPr>
        <p:spPr>
          <a:xfrm>
            <a:off x="7638286" y="1433704"/>
            <a:ext cx="873813" cy="3565171"/>
          </a:xfrm>
          <a:custGeom>
            <a:avLst/>
            <a:gdLst/>
            <a:ahLst/>
            <a:cxnLst/>
            <a:rect l="l" t="t" r="r" b="b"/>
            <a:pathLst>
              <a:path w="1310720" h="5347757">
                <a:moveTo>
                  <a:pt x="0" y="0"/>
                </a:moveTo>
                <a:lnTo>
                  <a:pt x="1310720" y="0"/>
                </a:lnTo>
                <a:lnTo>
                  <a:pt x="1310720" y="5347757"/>
                </a:lnTo>
                <a:lnTo>
                  <a:pt x="0" y="5347757"/>
                </a:lnTo>
                <a:lnTo>
                  <a:pt x="0" y="0"/>
                </a:lnTo>
                <a:close/>
              </a:path>
            </a:pathLst>
          </a:custGeom>
          <a:blipFill>
            <a:blip>
              <a:extLst>
                <a:ext uri="{96DAC541-7B7A-43D3-8B79-37D633B846F1}">
                  <asvg:svgBlip xmlns:asvg="http://schemas.microsoft.com/office/drawing/2016/SVG/main" r:embed="rId20"/>
                </a:ext>
              </a:extLst>
            </a:blip>
            <a:stretch>
              <a:fillRect l="-591483" b="-16939"/>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2" name="Freeform 32"/>
          <p:cNvSpPr/>
          <p:nvPr/>
        </p:nvSpPr>
        <p:spPr>
          <a:xfrm>
            <a:off x="3505533" y="1639207"/>
            <a:ext cx="4735625" cy="3149190"/>
          </a:xfrm>
          <a:custGeom>
            <a:avLst/>
            <a:gdLst/>
            <a:ahLst/>
            <a:cxnLst/>
            <a:rect l="l" t="t" r="r" b="b"/>
            <a:pathLst>
              <a:path w="7103437" h="4723785">
                <a:moveTo>
                  <a:pt x="0" y="0"/>
                </a:moveTo>
                <a:lnTo>
                  <a:pt x="7103437" y="0"/>
                </a:lnTo>
                <a:lnTo>
                  <a:pt x="7103437" y="4723786"/>
                </a:lnTo>
                <a:lnTo>
                  <a:pt x="0" y="4723786"/>
                </a:lnTo>
                <a:lnTo>
                  <a:pt x="0" y="0"/>
                </a:lnTo>
                <a:close/>
              </a:path>
            </a:pathLst>
          </a:custGeom>
          <a:blipFill>
            <a:blip r:embed="rId21"/>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4" name="Freeform 34"/>
          <p:cNvSpPr/>
          <p:nvPr/>
        </p:nvSpPr>
        <p:spPr>
          <a:xfrm rot="-1218948">
            <a:off x="10975926" y="4296705"/>
            <a:ext cx="702186" cy="757852"/>
          </a:xfrm>
          <a:custGeom>
            <a:avLst/>
            <a:gdLst/>
            <a:ahLst/>
            <a:cxnLst/>
            <a:rect l="l" t="t" r="r" b="b"/>
            <a:pathLst>
              <a:path w="1053279" h="1136778">
                <a:moveTo>
                  <a:pt x="0" y="0"/>
                </a:moveTo>
                <a:lnTo>
                  <a:pt x="1053279" y="0"/>
                </a:lnTo>
                <a:lnTo>
                  <a:pt x="1053279" y="1136778"/>
                </a:lnTo>
                <a:lnTo>
                  <a:pt x="0" y="1136778"/>
                </a:lnTo>
                <a:lnTo>
                  <a:pt x="0" y="0"/>
                </a:lnTo>
                <a:close/>
              </a:path>
            </a:pathLst>
          </a:custGeom>
          <a:blipFill>
            <a:blip r:embed="rId11"/>
            <a:stretch>
              <a:fillRect l="-133346" t="-35167" r="-119160" b="-355060"/>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5" name="Freeform 35"/>
          <p:cNvSpPr/>
          <p:nvPr/>
        </p:nvSpPr>
        <p:spPr>
          <a:xfrm>
            <a:off x="1565860" y="2222903"/>
            <a:ext cx="435164" cy="475989"/>
          </a:xfrm>
          <a:custGeom>
            <a:avLst/>
            <a:gdLst/>
            <a:ahLst/>
            <a:cxnLst/>
            <a:rect l="l" t="t" r="r" b="b"/>
            <a:pathLst>
              <a:path w="652746" h="713983">
                <a:moveTo>
                  <a:pt x="0" y="0"/>
                </a:moveTo>
                <a:lnTo>
                  <a:pt x="652746" y="0"/>
                </a:lnTo>
                <a:lnTo>
                  <a:pt x="652746" y="713983"/>
                </a:lnTo>
                <a:lnTo>
                  <a:pt x="0" y="713983"/>
                </a:lnTo>
                <a:lnTo>
                  <a:pt x="0" y="0"/>
                </a:lnTo>
                <a:close/>
              </a:path>
            </a:pathLst>
          </a:custGeom>
          <a:blipFill>
            <a:blip r:embed="rId11"/>
            <a:stretch>
              <a:fillRect l="-29218" t="-32998" r="-213985" b="-337948"/>
            </a:stretch>
          </a:blipFill>
        </p:spPr>
        <p:txBody>
          <a:bodyPr/>
          <a:lstStyle/>
          <a:p>
            <a:pPr defTabSz="609630">
              <a:buClrTx/>
              <a:defRPr/>
            </a:pPr>
            <a:endParaRPr lang="sv-SE" sz="1200" kern="1200">
              <a:solidFill>
                <a:prstClr val="black"/>
              </a:solidFill>
              <a:latin typeface="Calibri"/>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2"/>
          <p:cNvGrpSpPr/>
          <p:nvPr/>
        </p:nvGrpSpPr>
        <p:grpSpPr>
          <a:xfrm rot="3847578">
            <a:off x="8364079" y="7939163"/>
            <a:ext cx="8315717" cy="3621711"/>
            <a:chOff x="0" y="0"/>
            <a:chExt cx="3285222" cy="1430799"/>
          </a:xfrm>
        </p:grpSpPr>
        <p:sp>
          <p:nvSpPr>
            <p:cNvPr id="3" name="Freeform 3"/>
            <p:cNvSpPr/>
            <p:nvPr/>
          </p:nvSpPr>
          <p:spPr>
            <a:xfrm>
              <a:off x="0" y="0"/>
              <a:ext cx="3285222" cy="1430799"/>
            </a:xfrm>
            <a:custGeom>
              <a:avLst/>
              <a:gdLst/>
              <a:ahLst/>
              <a:cxnLst/>
              <a:rect l="l" t="t" r="r" b="b"/>
              <a:pathLst>
                <a:path w="3285222" h="1430799">
                  <a:moveTo>
                    <a:pt x="0" y="0"/>
                  </a:moveTo>
                  <a:lnTo>
                    <a:pt x="3285222" y="0"/>
                  </a:lnTo>
                  <a:lnTo>
                    <a:pt x="3285222" y="1430799"/>
                  </a:lnTo>
                  <a:lnTo>
                    <a:pt x="0" y="1430799"/>
                  </a:lnTo>
                  <a:close/>
                </a:path>
              </a:pathLst>
            </a:custGeom>
            <a:solidFill>
              <a:srgbClr val="7B284D"/>
            </a:solidFill>
          </p:spPr>
          <p:txBody>
            <a:bodyPr/>
            <a:lstStyle/>
            <a:p>
              <a:pPr defTabSz="609630">
                <a:buClrTx/>
                <a:defRPr/>
              </a:pPr>
              <a:endParaRPr lang="sv-SE" sz="1200" kern="1200">
                <a:solidFill>
                  <a:prstClr val="black"/>
                </a:solidFill>
                <a:latin typeface="Calibri"/>
                <a:ea typeface="+mn-ea"/>
                <a:cs typeface="+mn-cs"/>
              </a:endParaRPr>
            </a:p>
          </p:txBody>
        </p:sp>
        <p:sp>
          <p:nvSpPr>
            <p:cNvPr id="4" name="TextBox 4"/>
            <p:cNvSpPr txBox="1"/>
            <p:nvPr/>
          </p:nvSpPr>
          <p:spPr>
            <a:xfrm>
              <a:off x="0" y="-19050"/>
              <a:ext cx="3285222" cy="1449849"/>
            </a:xfrm>
            <a:prstGeom prst="rect">
              <a:avLst/>
            </a:prstGeom>
          </p:spPr>
          <p:txBody>
            <a:bodyPr lIns="33867" tIns="33867" rIns="33867" bIns="33867" rtlCol="0" anchor="ctr"/>
            <a:lstStyle/>
            <a:p>
              <a:pPr algn="ctr" defTabSz="609630">
                <a:lnSpc>
                  <a:spcPts val="1459"/>
                </a:lnSpc>
                <a:buClrTx/>
                <a:defRPr/>
              </a:pPr>
              <a:endParaRPr lang="sv-SE" sz="1200" kern="1200">
                <a:solidFill>
                  <a:prstClr val="black"/>
                </a:solidFill>
                <a:latin typeface="Calibri"/>
                <a:ea typeface="+mn-ea"/>
                <a:cs typeface="+mn-cs"/>
              </a:endParaRPr>
            </a:p>
          </p:txBody>
        </p:sp>
      </p:grpSp>
      <p:grpSp>
        <p:nvGrpSpPr>
          <p:cNvPr id="5" name="Group 5"/>
          <p:cNvGrpSpPr/>
          <p:nvPr/>
        </p:nvGrpSpPr>
        <p:grpSpPr>
          <a:xfrm rot="-978065">
            <a:off x="-2582202" y="-2526659"/>
            <a:ext cx="8315717" cy="3466001"/>
            <a:chOff x="0" y="0"/>
            <a:chExt cx="3285222" cy="1369284"/>
          </a:xfrm>
        </p:grpSpPr>
        <p:sp>
          <p:nvSpPr>
            <p:cNvPr id="6" name="Freeform 6"/>
            <p:cNvSpPr/>
            <p:nvPr/>
          </p:nvSpPr>
          <p:spPr>
            <a:xfrm>
              <a:off x="0" y="0"/>
              <a:ext cx="3285222" cy="1369284"/>
            </a:xfrm>
            <a:custGeom>
              <a:avLst/>
              <a:gdLst/>
              <a:ahLst/>
              <a:cxnLst/>
              <a:rect l="l" t="t" r="r" b="b"/>
              <a:pathLst>
                <a:path w="3285222" h="1369284">
                  <a:moveTo>
                    <a:pt x="0" y="0"/>
                  </a:moveTo>
                  <a:lnTo>
                    <a:pt x="3285222" y="0"/>
                  </a:lnTo>
                  <a:lnTo>
                    <a:pt x="3285222" y="1369284"/>
                  </a:lnTo>
                  <a:lnTo>
                    <a:pt x="0" y="1369284"/>
                  </a:lnTo>
                  <a:close/>
                </a:path>
              </a:pathLst>
            </a:custGeom>
            <a:solidFill>
              <a:srgbClr val="7B284D"/>
            </a:solidFill>
          </p:spPr>
          <p:txBody>
            <a:bodyPr/>
            <a:lstStyle/>
            <a:p>
              <a:pPr defTabSz="609630">
                <a:buClrTx/>
                <a:defRPr/>
              </a:pPr>
              <a:endParaRPr lang="sv-SE" sz="1200" kern="1200">
                <a:solidFill>
                  <a:prstClr val="black"/>
                </a:solidFill>
                <a:latin typeface="Calibri"/>
                <a:ea typeface="+mn-ea"/>
                <a:cs typeface="+mn-cs"/>
              </a:endParaRPr>
            </a:p>
          </p:txBody>
        </p:sp>
        <p:sp>
          <p:nvSpPr>
            <p:cNvPr id="7" name="TextBox 7"/>
            <p:cNvSpPr txBox="1"/>
            <p:nvPr/>
          </p:nvSpPr>
          <p:spPr>
            <a:xfrm>
              <a:off x="0" y="-19050"/>
              <a:ext cx="3285222" cy="1388334"/>
            </a:xfrm>
            <a:prstGeom prst="rect">
              <a:avLst/>
            </a:prstGeom>
          </p:spPr>
          <p:txBody>
            <a:bodyPr lIns="33867" tIns="33867" rIns="33867" bIns="33867" rtlCol="0" anchor="ctr"/>
            <a:lstStyle/>
            <a:p>
              <a:pPr algn="ctr" defTabSz="609630">
                <a:lnSpc>
                  <a:spcPts val="1459"/>
                </a:lnSpc>
                <a:buClrTx/>
                <a:defRPr/>
              </a:pPr>
              <a:endParaRPr lang="sv-SE" sz="1200" kern="1200">
                <a:solidFill>
                  <a:prstClr val="black"/>
                </a:solidFill>
                <a:latin typeface="Calibri"/>
                <a:ea typeface="+mn-ea"/>
                <a:cs typeface="+mn-cs"/>
              </a:endParaRPr>
            </a:p>
          </p:txBody>
        </p:sp>
      </p:grpSp>
      <p:grpSp>
        <p:nvGrpSpPr>
          <p:cNvPr id="8" name="Group 8"/>
          <p:cNvGrpSpPr>
            <a:grpSpLocks noChangeAspect="1"/>
          </p:cNvGrpSpPr>
          <p:nvPr/>
        </p:nvGrpSpPr>
        <p:grpSpPr>
          <a:xfrm>
            <a:off x="9005455" y="178473"/>
            <a:ext cx="2873196" cy="357208"/>
            <a:chOff x="0" y="0"/>
            <a:chExt cx="5746392" cy="714416"/>
          </a:xfrm>
        </p:grpSpPr>
        <p:sp>
          <p:nvSpPr>
            <p:cNvPr id="9" name="Freeform 9"/>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a:stretch>
                <a:fillRect b="-5"/>
              </a:stretch>
            </a:blipFill>
          </p:spPr>
          <p:txBody>
            <a:bodyPr/>
            <a:lstStyle/>
            <a:p>
              <a:pPr defTabSz="609630">
                <a:buClrTx/>
                <a:defRPr/>
              </a:pPr>
              <a:endParaRPr lang="sv-SE" sz="1200" kern="1200">
                <a:solidFill>
                  <a:prstClr val="black"/>
                </a:solidFill>
                <a:latin typeface="Calibri"/>
                <a:ea typeface="+mn-ea"/>
                <a:cs typeface="+mn-cs"/>
              </a:endParaRPr>
            </a:p>
          </p:txBody>
        </p:sp>
      </p:grpSp>
      <p:sp>
        <p:nvSpPr>
          <p:cNvPr id="10" name="TextBox 10"/>
          <p:cNvSpPr txBox="1"/>
          <p:nvPr/>
        </p:nvSpPr>
        <p:spPr>
          <a:xfrm>
            <a:off x="1890792" y="723900"/>
            <a:ext cx="8876857" cy="512961"/>
          </a:xfrm>
          <a:prstGeom prst="rect">
            <a:avLst/>
          </a:prstGeom>
        </p:spPr>
        <p:txBody>
          <a:bodyPr lIns="0" tIns="0" rIns="0" bIns="0" rtlCol="0" anchor="t">
            <a:spAutoFit/>
          </a:bodyPr>
          <a:lstStyle/>
          <a:p>
            <a:pPr algn="ctr" defTabSz="609630">
              <a:lnSpc>
                <a:spcPts val="4032"/>
              </a:lnSpc>
              <a:buClrTx/>
              <a:defRPr/>
            </a:pPr>
            <a:r>
              <a:rPr lang="sv-SE" sz="3733" kern="1200">
                <a:solidFill>
                  <a:srgbClr val="D4C394"/>
                </a:solidFill>
                <a:latin typeface="Work Sans"/>
                <a:ea typeface="Work Sans"/>
                <a:cs typeface="Work Sans"/>
                <a:sym typeface="Work Sans"/>
              </a:rPr>
              <a:t>Din </a:t>
            </a:r>
            <a:r>
              <a:rPr lang="sv-SE" sz="3733" b="1" kern="1200">
                <a:solidFill>
                  <a:srgbClr val="F0BE00"/>
                </a:solidFill>
                <a:latin typeface="Work Sans Bold"/>
                <a:ea typeface="Work Sans Bold"/>
                <a:cs typeface="Work Sans Bold"/>
                <a:sym typeface="Work Sans Bold"/>
              </a:rPr>
              <a:t>adress</a:t>
            </a:r>
          </a:p>
        </p:txBody>
      </p:sp>
      <p:sp>
        <p:nvSpPr>
          <p:cNvPr id="11" name="Freeform 11"/>
          <p:cNvSpPr/>
          <p:nvPr/>
        </p:nvSpPr>
        <p:spPr>
          <a:xfrm flipH="1">
            <a:off x="5695208" y="1241999"/>
            <a:ext cx="2152945" cy="153697"/>
          </a:xfrm>
          <a:custGeom>
            <a:avLst/>
            <a:gdLst/>
            <a:ahLst/>
            <a:cxnLst/>
            <a:rect l="l" t="t" r="r" b="b"/>
            <a:pathLst>
              <a:path w="3229417" h="230546">
                <a:moveTo>
                  <a:pt x="3229417" y="0"/>
                </a:moveTo>
                <a:lnTo>
                  <a:pt x="0" y="0"/>
                </a:lnTo>
                <a:lnTo>
                  <a:pt x="0" y="230547"/>
                </a:lnTo>
                <a:lnTo>
                  <a:pt x="3229417" y="230547"/>
                </a:lnTo>
                <a:lnTo>
                  <a:pt x="3229417"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2" name="TextBox 12"/>
          <p:cNvSpPr txBox="1"/>
          <p:nvPr/>
        </p:nvSpPr>
        <p:spPr>
          <a:xfrm>
            <a:off x="6489771" y="2520854"/>
            <a:ext cx="3112827" cy="436017"/>
          </a:xfrm>
          <a:prstGeom prst="rect">
            <a:avLst/>
          </a:prstGeom>
        </p:spPr>
        <p:txBody>
          <a:bodyPr lIns="0" tIns="0" rIns="0" bIns="0" rtlCol="0" anchor="t">
            <a:spAutoFit/>
          </a:bodyPr>
          <a:lstStyle/>
          <a:p>
            <a:pPr defTabSz="609630">
              <a:lnSpc>
                <a:spcPts val="3384"/>
              </a:lnSpc>
              <a:buClrTx/>
              <a:defRPr/>
            </a:pPr>
            <a:r>
              <a:rPr lang="sv-SE" sz="3133" kern="1200">
                <a:solidFill>
                  <a:srgbClr val="D4C394"/>
                </a:solidFill>
                <a:latin typeface="Work Sans"/>
                <a:ea typeface="Work Sans"/>
                <a:cs typeface="Work Sans"/>
                <a:sym typeface="Work Sans"/>
              </a:rPr>
              <a:t>Väldigt viktigt</a:t>
            </a:r>
          </a:p>
        </p:txBody>
      </p:sp>
      <p:sp>
        <p:nvSpPr>
          <p:cNvPr id="13" name="TextBox 13"/>
          <p:cNvSpPr txBox="1"/>
          <p:nvPr/>
        </p:nvSpPr>
        <p:spPr>
          <a:xfrm>
            <a:off x="6489772" y="3759306"/>
            <a:ext cx="4135205" cy="436017"/>
          </a:xfrm>
          <a:prstGeom prst="rect">
            <a:avLst/>
          </a:prstGeom>
        </p:spPr>
        <p:txBody>
          <a:bodyPr lIns="0" tIns="0" rIns="0" bIns="0" rtlCol="0" anchor="t">
            <a:spAutoFit/>
          </a:bodyPr>
          <a:lstStyle/>
          <a:p>
            <a:pPr defTabSz="609630">
              <a:lnSpc>
                <a:spcPts val="3384"/>
              </a:lnSpc>
              <a:buClrTx/>
              <a:defRPr/>
            </a:pPr>
            <a:r>
              <a:rPr lang="sv-SE" sz="3133" kern="1200">
                <a:solidFill>
                  <a:srgbClr val="D4C394"/>
                </a:solidFill>
                <a:latin typeface="Work Sans"/>
                <a:ea typeface="Work Sans"/>
                <a:cs typeface="Work Sans"/>
                <a:sym typeface="Work Sans"/>
              </a:rPr>
              <a:t>Någonstans i mitten</a:t>
            </a:r>
          </a:p>
        </p:txBody>
      </p:sp>
      <p:sp>
        <p:nvSpPr>
          <p:cNvPr id="14" name="TextBox 14"/>
          <p:cNvSpPr txBox="1"/>
          <p:nvPr/>
        </p:nvSpPr>
        <p:spPr>
          <a:xfrm>
            <a:off x="6560743" y="4998350"/>
            <a:ext cx="3112827" cy="436017"/>
          </a:xfrm>
          <a:prstGeom prst="rect">
            <a:avLst/>
          </a:prstGeom>
        </p:spPr>
        <p:txBody>
          <a:bodyPr lIns="0" tIns="0" rIns="0" bIns="0" rtlCol="0" anchor="t">
            <a:spAutoFit/>
          </a:bodyPr>
          <a:lstStyle/>
          <a:p>
            <a:pPr defTabSz="609630">
              <a:lnSpc>
                <a:spcPts val="3384"/>
              </a:lnSpc>
              <a:buClrTx/>
              <a:defRPr/>
            </a:pPr>
            <a:r>
              <a:rPr lang="sv-SE" sz="3133" kern="1200">
                <a:solidFill>
                  <a:srgbClr val="D4C394"/>
                </a:solidFill>
                <a:latin typeface="Work Sans"/>
                <a:ea typeface="Work Sans"/>
                <a:cs typeface="Work Sans"/>
                <a:sym typeface="Work Sans"/>
              </a:rPr>
              <a:t>Inte viktigt alls</a:t>
            </a:r>
          </a:p>
        </p:txBody>
      </p:sp>
      <p:sp>
        <p:nvSpPr>
          <p:cNvPr id="15" name="Freeform 15"/>
          <p:cNvSpPr/>
          <p:nvPr/>
        </p:nvSpPr>
        <p:spPr>
          <a:xfrm rot="-8833740">
            <a:off x="5586275" y="3638379"/>
            <a:ext cx="682747" cy="651557"/>
          </a:xfrm>
          <a:custGeom>
            <a:avLst/>
            <a:gdLst/>
            <a:ahLst/>
            <a:cxnLst/>
            <a:rect l="l" t="t" r="r" b="b"/>
            <a:pathLst>
              <a:path w="1024121" h="977335">
                <a:moveTo>
                  <a:pt x="0" y="0"/>
                </a:moveTo>
                <a:lnTo>
                  <a:pt x="1024121" y="0"/>
                </a:lnTo>
                <a:lnTo>
                  <a:pt x="1024121" y="977335"/>
                </a:lnTo>
                <a:lnTo>
                  <a:pt x="0" y="97733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6" name="Freeform 16"/>
          <p:cNvSpPr/>
          <p:nvPr/>
        </p:nvSpPr>
        <p:spPr>
          <a:xfrm rot="1747796">
            <a:off x="5634773" y="3684845"/>
            <a:ext cx="563989" cy="538224"/>
          </a:xfrm>
          <a:custGeom>
            <a:avLst/>
            <a:gdLst/>
            <a:ahLst/>
            <a:cxnLst/>
            <a:rect l="l" t="t" r="r" b="b"/>
            <a:pathLst>
              <a:path w="845984" h="807336">
                <a:moveTo>
                  <a:pt x="0" y="0"/>
                </a:moveTo>
                <a:lnTo>
                  <a:pt x="845983" y="0"/>
                </a:lnTo>
                <a:lnTo>
                  <a:pt x="845983" y="807336"/>
                </a:lnTo>
                <a:lnTo>
                  <a:pt x="0" y="8073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7" name="Freeform 17"/>
          <p:cNvSpPr/>
          <p:nvPr/>
        </p:nvSpPr>
        <p:spPr>
          <a:xfrm rot="474453">
            <a:off x="5645221" y="3688254"/>
            <a:ext cx="582759" cy="556136"/>
          </a:xfrm>
          <a:custGeom>
            <a:avLst/>
            <a:gdLst/>
            <a:ahLst/>
            <a:cxnLst/>
            <a:rect l="l" t="t" r="r" b="b"/>
            <a:pathLst>
              <a:path w="874138" h="834204">
                <a:moveTo>
                  <a:pt x="0" y="0"/>
                </a:moveTo>
                <a:lnTo>
                  <a:pt x="874138" y="0"/>
                </a:lnTo>
                <a:lnTo>
                  <a:pt x="874138" y="834203"/>
                </a:lnTo>
                <a:lnTo>
                  <a:pt x="0" y="83420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8" name="Freeform 18"/>
          <p:cNvSpPr/>
          <p:nvPr/>
        </p:nvSpPr>
        <p:spPr>
          <a:xfrm rot="-8116702">
            <a:off x="5812171" y="3858300"/>
            <a:ext cx="221850" cy="211715"/>
          </a:xfrm>
          <a:custGeom>
            <a:avLst/>
            <a:gdLst/>
            <a:ahLst/>
            <a:cxnLst/>
            <a:rect l="l" t="t" r="r" b="b"/>
            <a:pathLst>
              <a:path w="332775" h="317573">
                <a:moveTo>
                  <a:pt x="0" y="0"/>
                </a:moveTo>
                <a:lnTo>
                  <a:pt x="332775" y="0"/>
                </a:lnTo>
                <a:lnTo>
                  <a:pt x="332775" y="317573"/>
                </a:lnTo>
                <a:lnTo>
                  <a:pt x="0" y="31757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9" name="Freeform 19"/>
          <p:cNvSpPr/>
          <p:nvPr/>
        </p:nvSpPr>
        <p:spPr>
          <a:xfrm rot="2464834">
            <a:off x="5828693" y="3872738"/>
            <a:ext cx="183261" cy="174889"/>
          </a:xfrm>
          <a:custGeom>
            <a:avLst/>
            <a:gdLst/>
            <a:ahLst/>
            <a:cxnLst/>
            <a:rect l="l" t="t" r="r" b="b"/>
            <a:pathLst>
              <a:path w="274892" h="262334">
                <a:moveTo>
                  <a:pt x="0" y="0"/>
                </a:moveTo>
                <a:lnTo>
                  <a:pt x="274891" y="0"/>
                </a:lnTo>
                <a:lnTo>
                  <a:pt x="274891" y="262334"/>
                </a:lnTo>
                <a:lnTo>
                  <a:pt x="0" y="26233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0" name="Freeform 20"/>
          <p:cNvSpPr/>
          <p:nvPr/>
        </p:nvSpPr>
        <p:spPr>
          <a:xfrm rot="1191491">
            <a:off x="5831116" y="3875093"/>
            <a:ext cx="189360" cy="180709"/>
          </a:xfrm>
          <a:custGeom>
            <a:avLst/>
            <a:gdLst/>
            <a:ahLst/>
            <a:cxnLst/>
            <a:rect l="l" t="t" r="r" b="b"/>
            <a:pathLst>
              <a:path w="284040" h="271064">
                <a:moveTo>
                  <a:pt x="0" y="0"/>
                </a:moveTo>
                <a:lnTo>
                  <a:pt x="284040" y="0"/>
                </a:lnTo>
                <a:lnTo>
                  <a:pt x="284040" y="271064"/>
                </a:lnTo>
                <a:lnTo>
                  <a:pt x="0" y="27106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1" name="Freeform 21"/>
          <p:cNvSpPr/>
          <p:nvPr/>
        </p:nvSpPr>
        <p:spPr>
          <a:xfrm rot="-9200623">
            <a:off x="5644639" y="4892936"/>
            <a:ext cx="682747" cy="651557"/>
          </a:xfrm>
          <a:custGeom>
            <a:avLst/>
            <a:gdLst/>
            <a:ahLst/>
            <a:cxnLst/>
            <a:rect l="l" t="t" r="r" b="b"/>
            <a:pathLst>
              <a:path w="1024121" h="977335">
                <a:moveTo>
                  <a:pt x="0" y="0"/>
                </a:moveTo>
                <a:lnTo>
                  <a:pt x="1024121" y="0"/>
                </a:lnTo>
                <a:lnTo>
                  <a:pt x="1024121" y="977335"/>
                </a:lnTo>
                <a:lnTo>
                  <a:pt x="0" y="97733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2" name="Freeform 22"/>
          <p:cNvSpPr/>
          <p:nvPr/>
        </p:nvSpPr>
        <p:spPr>
          <a:xfrm rot="1380913">
            <a:off x="5692112" y="4940619"/>
            <a:ext cx="563989" cy="538224"/>
          </a:xfrm>
          <a:custGeom>
            <a:avLst/>
            <a:gdLst/>
            <a:ahLst/>
            <a:cxnLst/>
            <a:rect l="l" t="t" r="r" b="b"/>
            <a:pathLst>
              <a:path w="845984" h="807336">
                <a:moveTo>
                  <a:pt x="0" y="0"/>
                </a:moveTo>
                <a:lnTo>
                  <a:pt x="845984" y="0"/>
                </a:lnTo>
                <a:lnTo>
                  <a:pt x="845984" y="807336"/>
                </a:lnTo>
                <a:lnTo>
                  <a:pt x="0" y="80733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3" name="Freeform 23"/>
          <p:cNvSpPr/>
          <p:nvPr/>
        </p:nvSpPr>
        <p:spPr>
          <a:xfrm rot="107570">
            <a:off x="5703765" y="4941845"/>
            <a:ext cx="582759" cy="556136"/>
          </a:xfrm>
          <a:custGeom>
            <a:avLst/>
            <a:gdLst/>
            <a:ahLst/>
            <a:cxnLst/>
            <a:rect l="l" t="t" r="r" b="b"/>
            <a:pathLst>
              <a:path w="874138" h="834204">
                <a:moveTo>
                  <a:pt x="0" y="0"/>
                </a:moveTo>
                <a:lnTo>
                  <a:pt x="874137" y="0"/>
                </a:lnTo>
                <a:lnTo>
                  <a:pt x="874137" y="834204"/>
                </a:lnTo>
                <a:lnTo>
                  <a:pt x="0" y="83420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4" name="Freeform 24"/>
          <p:cNvSpPr/>
          <p:nvPr/>
        </p:nvSpPr>
        <p:spPr>
          <a:xfrm rot="-8483585">
            <a:off x="5870561" y="5113342"/>
            <a:ext cx="221850" cy="211715"/>
          </a:xfrm>
          <a:custGeom>
            <a:avLst/>
            <a:gdLst/>
            <a:ahLst/>
            <a:cxnLst/>
            <a:rect l="l" t="t" r="r" b="b"/>
            <a:pathLst>
              <a:path w="332775" h="317573">
                <a:moveTo>
                  <a:pt x="0" y="0"/>
                </a:moveTo>
                <a:lnTo>
                  <a:pt x="332775" y="0"/>
                </a:lnTo>
                <a:lnTo>
                  <a:pt x="332775" y="317573"/>
                </a:lnTo>
                <a:lnTo>
                  <a:pt x="0" y="31757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5" name="Freeform 25"/>
          <p:cNvSpPr/>
          <p:nvPr/>
        </p:nvSpPr>
        <p:spPr>
          <a:xfrm rot="2097951">
            <a:off x="5886675" y="5128098"/>
            <a:ext cx="183261" cy="174889"/>
          </a:xfrm>
          <a:custGeom>
            <a:avLst/>
            <a:gdLst/>
            <a:ahLst/>
            <a:cxnLst/>
            <a:rect l="l" t="t" r="r" b="b"/>
            <a:pathLst>
              <a:path w="274892" h="262334">
                <a:moveTo>
                  <a:pt x="0" y="0"/>
                </a:moveTo>
                <a:lnTo>
                  <a:pt x="274892" y="0"/>
                </a:lnTo>
                <a:lnTo>
                  <a:pt x="274892" y="262334"/>
                </a:lnTo>
                <a:lnTo>
                  <a:pt x="0" y="26233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6" name="Freeform 26"/>
          <p:cNvSpPr/>
          <p:nvPr/>
        </p:nvSpPr>
        <p:spPr>
          <a:xfrm rot="824607">
            <a:off x="5889628" y="5129840"/>
            <a:ext cx="189360" cy="180709"/>
          </a:xfrm>
          <a:custGeom>
            <a:avLst/>
            <a:gdLst/>
            <a:ahLst/>
            <a:cxnLst/>
            <a:rect l="l" t="t" r="r" b="b"/>
            <a:pathLst>
              <a:path w="284040" h="271064">
                <a:moveTo>
                  <a:pt x="0" y="0"/>
                </a:moveTo>
                <a:lnTo>
                  <a:pt x="284040" y="0"/>
                </a:lnTo>
                <a:lnTo>
                  <a:pt x="284040" y="271064"/>
                </a:lnTo>
                <a:lnTo>
                  <a:pt x="0" y="2710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7" name="Freeform 27"/>
          <p:cNvSpPr/>
          <p:nvPr/>
        </p:nvSpPr>
        <p:spPr>
          <a:xfrm rot="-7542583">
            <a:off x="5586676" y="2445309"/>
            <a:ext cx="682747" cy="651557"/>
          </a:xfrm>
          <a:custGeom>
            <a:avLst/>
            <a:gdLst/>
            <a:ahLst/>
            <a:cxnLst/>
            <a:rect l="l" t="t" r="r" b="b"/>
            <a:pathLst>
              <a:path w="1024121" h="977335">
                <a:moveTo>
                  <a:pt x="0" y="0"/>
                </a:moveTo>
                <a:lnTo>
                  <a:pt x="1024121" y="0"/>
                </a:lnTo>
                <a:lnTo>
                  <a:pt x="1024121" y="977335"/>
                </a:lnTo>
                <a:lnTo>
                  <a:pt x="0" y="97733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8" name="Freeform 28"/>
          <p:cNvSpPr/>
          <p:nvPr/>
        </p:nvSpPr>
        <p:spPr>
          <a:xfrm rot="3038952">
            <a:off x="5639673" y="2488495"/>
            <a:ext cx="563989" cy="538224"/>
          </a:xfrm>
          <a:custGeom>
            <a:avLst/>
            <a:gdLst/>
            <a:ahLst/>
            <a:cxnLst/>
            <a:rect l="l" t="t" r="r" b="b"/>
            <a:pathLst>
              <a:path w="845984" h="807336">
                <a:moveTo>
                  <a:pt x="0" y="0"/>
                </a:moveTo>
                <a:lnTo>
                  <a:pt x="845984" y="0"/>
                </a:lnTo>
                <a:lnTo>
                  <a:pt x="845984" y="807336"/>
                </a:lnTo>
                <a:lnTo>
                  <a:pt x="0" y="80733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9" name="Freeform 29"/>
          <p:cNvSpPr/>
          <p:nvPr/>
        </p:nvSpPr>
        <p:spPr>
          <a:xfrm rot="1765609">
            <a:off x="5644203" y="2498317"/>
            <a:ext cx="582759" cy="556136"/>
          </a:xfrm>
          <a:custGeom>
            <a:avLst/>
            <a:gdLst/>
            <a:ahLst/>
            <a:cxnLst/>
            <a:rect l="l" t="t" r="r" b="b"/>
            <a:pathLst>
              <a:path w="874138" h="834204">
                <a:moveTo>
                  <a:pt x="0" y="0"/>
                </a:moveTo>
                <a:lnTo>
                  <a:pt x="874137" y="0"/>
                </a:lnTo>
                <a:lnTo>
                  <a:pt x="874137" y="834203"/>
                </a:lnTo>
                <a:lnTo>
                  <a:pt x="0" y="83420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0" name="Freeform 30"/>
          <p:cNvSpPr/>
          <p:nvPr/>
        </p:nvSpPr>
        <p:spPr>
          <a:xfrm rot="-6825545">
            <a:off x="5812889" y="2663560"/>
            <a:ext cx="221850" cy="211715"/>
          </a:xfrm>
          <a:custGeom>
            <a:avLst/>
            <a:gdLst/>
            <a:ahLst/>
            <a:cxnLst/>
            <a:rect l="l" t="t" r="r" b="b"/>
            <a:pathLst>
              <a:path w="332775" h="317573">
                <a:moveTo>
                  <a:pt x="0" y="0"/>
                </a:moveTo>
                <a:lnTo>
                  <a:pt x="332775" y="0"/>
                </a:lnTo>
                <a:lnTo>
                  <a:pt x="332775" y="317573"/>
                </a:lnTo>
                <a:lnTo>
                  <a:pt x="0" y="31757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1" name="Freeform 31"/>
          <p:cNvSpPr/>
          <p:nvPr/>
        </p:nvSpPr>
        <p:spPr>
          <a:xfrm rot="3755990">
            <a:off x="5831062" y="2677258"/>
            <a:ext cx="183261" cy="174889"/>
          </a:xfrm>
          <a:custGeom>
            <a:avLst/>
            <a:gdLst/>
            <a:ahLst/>
            <a:cxnLst/>
            <a:rect l="l" t="t" r="r" b="b"/>
            <a:pathLst>
              <a:path w="274892" h="262334">
                <a:moveTo>
                  <a:pt x="0" y="0"/>
                </a:moveTo>
                <a:lnTo>
                  <a:pt x="274892" y="0"/>
                </a:lnTo>
                <a:lnTo>
                  <a:pt x="274892" y="262333"/>
                </a:lnTo>
                <a:lnTo>
                  <a:pt x="0" y="26233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2" name="Freeform 32"/>
          <p:cNvSpPr/>
          <p:nvPr/>
        </p:nvSpPr>
        <p:spPr>
          <a:xfrm rot="2482647">
            <a:off x="5831172" y="2681254"/>
            <a:ext cx="189360" cy="180709"/>
          </a:xfrm>
          <a:custGeom>
            <a:avLst/>
            <a:gdLst/>
            <a:ahLst/>
            <a:cxnLst/>
            <a:rect l="l" t="t" r="r" b="b"/>
            <a:pathLst>
              <a:path w="284040" h="271064">
                <a:moveTo>
                  <a:pt x="0" y="0"/>
                </a:moveTo>
                <a:lnTo>
                  <a:pt x="284040" y="0"/>
                </a:lnTo>
                <a:lnTo>
                  <a:pt x="284040" y="271064"/>
                </a:lnTo>
                <a:lnTo>
                  <a:pt x="0" y="27106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3" name="Freeform 33"/>
          <p:cNvSpPr/>
          <p:nvPr/>
        </p:nvSpPr>
        <p:spPr>
          <a:xfrm rot="696773">
            <a:off x="1742512" y="402346"/>
            <a:ext cx="530781" cy="796669"/>
          </a:xfrm>
          <a:custGeom>
            <a:avLst/>
            <a:gdLst/>
            <a:ahLst/>
            <a:cxnLst/>
            <a:rect l="l" t="t" r="r" b="b"/>
            <a:pathLst>
              <a:path w="796171" h="1195003">
                <a:moveTo>
                  <a:pt x="0" y="0"/>
                </a:moveTo>
                <a:lnTo>
                  <a:pt x="796171" y="0"/>
                </a:lnTo>
                <a:lnTo>
                  <a:pt x="796171" y="1195002"/>
                </a:lnTo>
                <a:lnTo>
                  <a:pt x="0" y="1195002"/>
                </a:lnTo>
                <a:lnTo>
                  <a:pt x="0" y="0"/>
                </a:lnTo>
                <a:close/>
              </a:path>
            </a:pathLst>
          </a:custGeom>
          <a:blipFill>
            <a:blip r:embed="rId8"/>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4" name="Freeform 34"/>
          <p:cNvSpPr/>
          <p:nvPr/>
        </p:nvSpPr>
        <p:spPr>
          <a:xfrm rot="401432">
            <a:off x="11458610" y="5249573"/>
            <a:ext cx="528231" cy="409054"/>
          </a:xfrm>
          <a:custGeom>
            <a:avLst/>
            <a:gdLst/>
            <a:ahLst/>
            <a:cxnLst/>
            <a:rect l="l" t="t" r="r" b="b"/>
            <a:pathLst>
              <a:path w="792347" h="613581">
                <a:moveTo>
                  <a:pt x="0" y="0"/>
                </a:moveTo>
                <a:lnTo>
                  <a:pt x="792347" y="0"/>
                </a:lnTo>
                <a:lnTo>
                  <a:pt x="792347" y="613581"/>
                </a:lnTo>
                <a:lnTo>
                  <a:pt x="0" y="613581"/>
                </a:lnTo>
                <a:lnTo>
                  <a:pt x="0" y="0"/>
                </a:lnTo>
                <a:close/>
              </a:path>
            </a:pathLst>
          </a:custGeom>
          <a:blipFill>
            <a:blip r:embed="rId9"/>
            <a:stretch>
              <a:fillRect l="-161980" t="-296073" r="-32437" b="-174576"/>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5" name="Freeform 35"/>
          <p:cNvSpPr/>
          <p:nvPr/>
        </p:nvSpPr>
        <p:spPr>
          <a:xfrm rot="-444630">
            <a:off x="11232430" y="5047142"/>
            <a:ext cx="204150" cy="459819"/>
          </a:xfrm>
          <a:custGeom>
            <a:avLst/>
            <a:gdLst/>
            <a:ahLst/>
            <a:cxnLst/>
            <a:rect l="l" t="t" r="r" b="b"/>
            <a:pathLst>
              <a:path w="306225" h="689728">
                <a:moveTo>
                  <a:pt x="0" y="0"/>
                </a:moveTo>
                <a:lnTo>
                  <a:pt x="306225" y="0"/>
                </a:lnTo>
                <a:lnTo>
                  <a:pt x="306225" y="689728"/>
                </a:lnTo>
                <a:lnTo>
                  <a:pt x="0" y="689728"/>
                </a:lnTo>
                <a:lnTo>
                  <a:pt x="0" y="0"/>
                </a:lnTo>
                <a:close/>
              </a:path>
            </a:pathLst>
          </a:custGeom>
          <a:blipFill>
            <a:blip r:embed="rId9"/>
            <a:stretch>
              <a:fillRect l="-204181" t="-220573" r="-204554" b="-18441"/>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6" name="Freeform 36"/>
          <p:cNvSpPr/>
          <p:nvPr/>
        </p:nvSpPr>
        <p:spPr>
          <a:xfrm rot="-975824">
            <a:off x="1271369" y="758169"/>
            <a:ext cx="608575" cy="642247"/>
          </a:xfrm>
          <a:custGeom>
            <a:avLst/>
            <a:gdLst/>
            <a:ahLst/>
            <a:cxnLst/>
            <a:rect l="l" t="t" r="r" b="b"/>
            <a:pathLst>
              <a:path w="912862" h="963371">
                <a:moveTo>
                  <a:pt x="0" y="0"/>
                </a:moveTo>
                <a:lnTo>
                  <a:pt x="912862" y="0"/>
                </a:lnTo>
                <a:lnTo>
                  <a:pt x="912862" y="963371"/>
                </a:lnTo>
                <a:lnTo>
                  <a:pt x="0" y="963371"/>
                </a:lnTo>
                <a:lnTo>
                  <a:pt x="0" y="0"/>
                </a:lnTo>
                <a:close/>
              </a:path>
            </a:pathLst>
          </a:custGeom>
          <a:blipFill>
            <a:blip r:embed="rId10"/>
            <a:stretch>
              <a:fillRect l="-34245" t="-90750" r="-320091" b="-96080"/>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7" name="Freeform 37"/>
          <p:cNvSpPr/>
          <p:nvPr/>
        </p:nvSpPr>
        <p:spPr>
          <a:xfrm>
            <a:off x="2013015" y="2856252"/>
            <a:ext cx="1691443" cy="1890050"/>
          </a:xfrm>
          <a:custGeom>
            <a:avLst/>
            <a:gdLst/>
            <a:ahLst/>
            <a:cxnLst/>
            <a:rect l="l" t="t" r="r" b="b"/>
            <a:pathLst>
              <a:path w="2537165" h="2835075">
                <a:moveTo>
                  <a:pt x="0" y="0"/>
                </a:moveTo>
                <a:lnTo>
                  <a:pt x="2537165" y="0"/>
                </a:lnTo>
                <a:lnTo>
                  <a:pt x="2537165" y="2835075"/>
                </a:lnTo>
                <a:lnTo>
                  <a:pt x="0" y="2835075"/>
                </a:lnTo>
                <a:lnTo>
                  <a:pt x="0" y="0"/>
                </a:lnTo>
                <a:close/>
              </a:path>
            </a:pathLst>
          </a:custGeom>
          <a:blipFill>
            <a:blip r:embed="rId11"/>
            <a:stretch>
              <a:fillRect l="-943380" t="-149112" r="-40524" b="-296517"/>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8" name="Freeform 38"/>
          <p:cNvSpPr/>
          <p:nvPr/>
        </p:nvSpPr>
        <p:spPr>
          <a:xfrm rot="-359820">
            <a:off x="3260773" y="3872339"/>
            <a:ext cx="887371" cy="938851"/>
          </a:xfrm>
          <a:custGeom>
            <a:avLst/>
            <a:gdLst/>
            <a:ahLst/>
            <a:cxnLst/>
            <a:rect l="l" t="t" r="r" b="b"/>
            <a:pathLst>
              <a:path w="1331057" h="1408276">
                <a:moveTo>
                  <a:pt x="0" y="0"/>
                </a:moveTo>
                <a:lnTo>
                  <a:pt x="1331057" y="0"/>
                </a:lnTo>
                <a:lnTo>
                  <a:pt x="1331057" y="1408276"/>
                </a:lnTo>
                <a:lnTo>
                  <a:pt x="0" y="1408276"/>
                </a:lnTo>
                <a:lnTo>
                  <a:pt x="0" y="0"/>
                </a:lnTo>
                <a:close/>
              </a:path>
            </a:pathLst>
          </a:custGeom>
          <a:blipFill>
            <a:blip r:embed="rId11"/>
            <a:stretch>
              <a:fillRect l="-487137" t="-144916" r="-418809" b="-289902"/>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9" name="Freeform 39"/>
          <p:cNvSpPr/>
          <p:nvPr/>
        </p:nvSpPr>
        <p:spPr>
          <a:xfrm>
            <a:off x="1575657" y="2155923"/>
            <a:ext cx="1063929" cy="1672631"/>
          </a:xfrm>
          <a:custGeom>
            <a:avLst/>
            <a:gdLst/>
            <a:ahLst/>
            <a:cxnLst/>
            <a:rect l="l" t="t" r="r" b="b"/>
            <a:pathLst>
              <a:path w="1595893" h="2508946">
                <a:moveTo>
                  <a:pt x="0" y="0"/>
                </a:moveTo>
                <a:lnTo>
                  <a:pt x="1595893" y="0"/>
                </a:lnTo>
                <a:lnTo>
                  <a:pt x="1595893" y="2508946"/>
                </a:lnTo>
                <a:lnTo>
                  <a:pt x="0" y="2508946"/>
                </a:lnTo>
                <a:lnTo>
                  <a:pt x="0" y="0"/>
                </a:lnTo>
                <a:close/>
              </a:path>
            </a:pathLst>
          </a:custGeom>
          <a:blipFill>
            <a:blip r:embed="rId11"/>
            <a:stretch>
              <a:fillRect l="-922687" r="-1678" b="-266513"/>
            </a:stretch>
          </a:blipFill>
        </p:spPr>
        <p:txBody>
          <a:bodyPr/>
          <a:lstStyle/>
          <a:p>
            <a:pPr defTabSz="609630">
              <a:buClrTx/>
              <a:defRPr/>
            </a:pPr>
            <a:endParaRPr lang="sv-SE" sz="1200" kern="1200">
              <a:solidFill>
                <a:prstClr val="black"/>
              </a:solidFill>
              <a:latin typeface="Calibri"/>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2"/>
          <p:cNvGrpSpPr/>
          <p:nvPr/>
        </p:nvGrpSpPr>
        <p:grpSpPr>
          <a:xfrm rot="3847578">
            <a:off x="8364079" y="7939163"/>
            <a:ext cx="8315717" cy="3621711"/>
            <a:chOff x="0" y="0"/>
            <a:chExt cx="3285222" cy="1430799"/>
          </a:xfrm>
        </p:grpSpPr>
        <p:sp>
          <p:nvSpPr>
            <p:cNvPr id="3" name="Freeform 3"/>
            <p:cNvSpPr/>
            <p:nvPr/>
          </p:nvSpPr>
          <p:spPr>
            <a:xfrm>
              <a:off x="0" y="0"/>
              <a:ext cx="3285222" cy="1430799"/>
            </a:xfrm>
            <a:custGeom>
              <a:avLst/>
              <a:gdLst/>
              <a:ahLst/>
              <a:cxnLst/>
              <a:rect l="l" t="t" r="r" b="b"/>
              <a:pathLst>
                <a:path w="3285222" h="1430799">
                  <a:moveTo>
                    <a:pt x="0" y="0"/>
                  </a:moveTo>
                  <a:lnTo>
                    <a:pt x="3285222" y="0"/>
                  </a:lnTo>
                  <a:lnTo>
                    <a:pt x="3285222" y="1430799"/>
                  </a:lnTo>
                  <a:lnTo>
                    <a:pt x="0" y="1430799"/>
                  </a:lnTo>
                  <a:close/>
                </a:path>
              </a:pathLst>
            </a:custGeom>
            <a:solidFill>
              <a:srgbClr val="7B284D"/>
            </a:solidFill>
          </p:spPr>
          <p:txBody>
            <a:bodyPr/>
            <a:lstStyle/>
            <a:p>
              <a:pPr defTabSz="609630">
                <a:buClrTx/>
                <a:defRPr/>
              </a:pPr>
              <a:endParaRPr lang="sv-SE" sz="1200" kern="1200">
                <a:solidFill>
                  <a:prstClr val="black"/>
                </a:solidFill>
                <a:latin typeface="Calibri"/>
                <a:ea typeface="+mn-ea"/>
                <a:cs typeface="+mn-cs"/>
              </a:endParaRPr>
            </a:p>
          </p:txBody>
        </p:sp>
        <p:sp>
          <p:nvSpPr>
            <p:cNvPr id="4" name="TextBox 4"/>
            <p:cNvSpPr txBox="1"/>
            <p:nvPr/>
          </p:nvSpPr>
          <p:spPr>
            <a:xfrm>
              <a:off x="0" y="-19050"/>
              <a:ext cx="3285222" cy="1449849"/>
            </a:xfrm>
            <a:prstGeom prst="rect">
              <a:avLst/>
            </a:prstGeom>
          </p:spPr>
          <p:txBody>
            <a:bodyPr lIns="33867" tIns="33867" rIns="33867" bIns="33867" rtlCol="0" anchor="ctr"/>
            <a:lstStyle/>
            <a:p>
              <a:pPr algn="ctr" defTabSz="609630">
                <a:lnSpc>
                  <a:spcPts val="1459"/>
                </a:lnSpc>
                <a:buClrTx/>
                <a:defRPr/>
              </a:pPr>
              <a:endParaRPr lang="sv-SE" sz="1200" kern="1200">
                <a:solidFill>
                  <a:prstClr val="black"/>
                </a:solidFill>
                <a:latin typeface="Calibri"/>
                <a:ea typeface="+mn-ea"/>
                <a:cs typeface="+mn-cs"/>
              </a:endParaRPr>
            </a:p>
          </p:txBody>
        </p:sp>
      </p:grpSp>
      <p:grpSp>
        <p:nvGrpSpPr>
          <p:cNvPr id="5" name="Group 5"/>
          <p:cNvGrpSpPr/>
          <p:nvPr/>
        </p:nvGrpSpPr>
        <p:grpSpPr>
          <a:xfrm rot="-978065">
            <a:off x="-2582202" y="-2526659"/>
            <a:ext cx="8315717" cy="3466001"/>
            <a:chOff x="0" y="0"/>
            <a:chExt cx="3285222" cy="1369284"/>
          </a:xfrm>
        </p:grpSpPr>
        <p:sp>
          <p:nvSpPr>
            <p:cNvPr id="6" name="Freeform 6"/>
            <p:cNvSpPr/>
            <p:nvPr/>
          </p:nvSpPr>
          <p:spPr>
            <a:xfrm>
              <a:off x="0" y="0"/>
              <a:ext cx="3285222" cy="1369284"/>
            </a:xfrm>
            <a:custGeom>
              <a:avLst/>
              <a:gdLst/>
              <a:ahLst/>
              <a:cxnLst/>
              <a:rect l="l" t="t" r="r" b="b"/>
              <a:pathLst>
                <a:path w="3285222" h="1369284">
                  <a:moveTo>
                    <a:pt x="0" y="0"/>
                  </a:moveTo>
                  <a:lnTo>
                    <a:pt x="3285222" y="0"/>
                  </a:lnTo>
                  <a:lnTo>
                    <a:pt x="3285222" y="1369284"/>
                  </a:lnTo>
                  <a:lnTo>
                    <a:pt x="0" y="1369284"/>
                  </a:lnTo>
                  <a:close/>
                </a:path>
              </a:pathLst>
            </a:custGeom>
            <a:solidFill>
              <a:srgbClr val="7B284D"/>
            </a:solidFill>
          </p:spPr>
          <p:txBody>
            <a:bodyPr/>
            <a:lstStyle/>
            <a:p>
              <a:pPr defTabSz="609630">
                <a:buClrTx/>
                <a:defRPr/>
              </a:pPr>
              <a:endParaRPr lang="sv-SE" sz="1200" kern="1200">
                <a:solidFill>
                  <a:prstClr val="black"/>
                </a:solidFill>
                <a:latin typeface="Calibri"/>
                <a:ea typeface="+mn-ea"/>
                <a:cs typeface="+mn-cs"/>
              </a:endParaRPr>
            </a:p>
          </p:txBody>
        </p:sp>
        <p:sp>
          <p:nvSpPr>
            <p:cNvPr id="7" name="TextBox 7"/>
            <p:cNvSpPr txBox="1"/>
            <p:nvPr/>
          </p:nvSpPr>
          <p:spPr>
            <a:xfrm>
              <a:off x="0" y="-19050"/>
              <a:ext cx="3285222" cy="1388334"/>
            </a:xfrm>
            <a:prstGeom prst="rect">
              <a:avLst/>
            </a:prstGeom>
          </p:spPr>
          <p:txBody>
            <a:bodyPr lIns="33867" tIns="33867" rIns="33867" bIns="33867" rtlCol="0" anchor="ctr"/>
            <a:lstStyle/>
            <a:p>
              <a:pPr algn="ctr" defTabSz="609630">
                <a:lnSpc>
                  <a:spcPts val="1459"/>
                </a:lnSpc>
                <a:buClrTx/>
                <a:defRPr/>
              </a:pPr>
              <a:endParaRPr lang="sv-SE" sz="1200" kern="1200">
                <a:solidFill>
                  <a:prstClr val="black"/>
                </a:solidFill>
                <a:latin typeface="Calibri"/>
                <a:ea typeface="+mn-ea"/>
                <a:cs typeface="+mn-cs"/>
              </a:endParaRPr>
            </a:p>
          </p:txBody>
        </p:sp>
      </p:grpSp>
      <p:grpSp>
        <p:nvGrpSpPr>
          <p:cNvPr id="8" name="Group 8"/>
          <p:cNvGrpSpPr>
            <a:grpSpLocks noChangeAspect="1"/>
          </p:cNvGrpSpPr>
          <p:nvPr/>
        </p:nvGrpSpPr>
        <p:grpSpPr>
          <a:xfrm>
            <a:off x="9005455" y="178473"/>
            <a:ext cx="2873196" cy="357208"/>
            <a:chOff x="0" y="0"/>
            <a:chExt cx="5746392" cy="714416"/>
          </a:xfrm>
        </p:grpSpPr>
        <p:sp>
          <p:nvSpPr>
            <p:cNvPr id="9" name="Freeform 9"/>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a:stretch>
                <a:fillRect b="-5"/>
              </a:stretch>
            </a:blipFill>
          </p:spPr>
          <p:txBody>
            <a:bodyPr/>
            <a:lstStyle/>
            <a:p>
              <a:pPr defTabSz="609630">
                <a:buClrTx/>
                <a:defRPr/>
              </a:pPr>
              <a:endParaRPr lang="sv-SE" sz="1200" kern="1200">
                <a:solidFill>
                  <a:prstClr val="black"/>
                </a:solidFill>
                <a:latin typeface="Calibri"/>
                <a:ea typeface="+mn-ea"/>
                <a:cs typeface="+mn-cs"/>
              </a:endParaRPr>
            </a:p>
          </p:txBody>
        </p:sp>
      </p:grpSp>
      <p:sp>
        <p:nvSpPr>
          <p:cNvPr id="10" name="Freeform 10"/>
          <p:cNvSpPr/>
          <p:nvPr/>
        </p:nvSpPr>
        <p:spPr>
          <a:xfrm>
            <a:off x="1667761" y="3108793"/>
            <a:ext cx="1636103" cy="2473770"/>
          </a:xfrm>
          <a:custGeom>
            <a:avLst/>
            <a:gdLst/>
            <a:ahLst/>
            <a:cxnLst/>
            <a:rect l="l" t="t" r="r" b="b"/>
            <a:pathLst>
              <a:path w="2454154" h="3710655">
                <a:moveTo>
                  <a:pt x="0" y="0"/>
                </a:moveTo>
                <a:lnTo>
                  <a:pt x="2454154" y="0"/>
                </a:lnTo>
                <a:lnTo>
                  <a:pt x="2454154" y="3710655"/>
                </a:lnTo>
                <a:lnTo>
                  <a:pt x="0" y="3710655"/>
                </a:lnTo>
                <a:lnTo>
                  <a:pt x="0" y="0"/>
                </a:lnTo>
                <a:close/>
              </a:path>
            </a:pathLst>
          </a:custGeom>
          <a:blipFill>
            <a:blip r:embed="rId4"/>
            <a:stretch>
              <a:fillRect l="-26657" t="-9116" r="-999841" b="-309970"/>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1" name="Freeform 11"/>
          <p:cNvSpPr/>
          <p:nvPr/>
        </p:nvSpPr>
        <p:spPr>
          <a:xfrm>
            <a:off x="3077543" y="2413824"/>
            <a:ext cx="1547092" cy="1868009"/>
          </a:xfrm>
          <a:custGeom>
            <a:avLst/>
            <a:gdLst/>
            <a:ahLst/>
            <a:cxnLst/>
            <a:rect l="l" t="t" r="r" b="b"/>
            <a:pathLst>
              <a:path w="2320638" h="2802013">
                <a:moveTo>
                  <a:pt x="0" y="0"/>
                </a:moveTo>
                <a:lnTo>
                  <a:pt x="2320639" y="0"/>
                </a:lnTo>
                <a:lnTo>
                  <a:pt x="2320639" y="2802013"/>
                </a:lnTo>
                <a:lnTo>
                  <a:pt x="0" y="2802013"/>
                </a:lnTo>
                <a:lnTo>
                  <a:pt x="0" y="0"/>
                </a:lnTo>
                <a:close/>
              </a:path>
            </a:pathLst>
          </a:custGeom>
          <a:blipFill>
            <a:blip r:embed="rId4"/>
            <a:stretch>
              <a:fillRect l="-547378" t="-332157" r="-318071" b="-17611"/>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2" name="Freeform 12"/>
          <p:cNvSpPr/>
          <p:nvPr/>
        </p:nvSpPr>
        <p:spPr>
          <a:xfrm rot="4199154">
            <a:off x="2281713" y="2141393"/>
            <a:ext cx="1361639" cy="1588810"/>
          </a:xfrm>
          <a:custGeom>
            <a:avLst/>
            <a:gdLst/>
            <a:ahLst/>
            <a:cxnLst/>
            <a:rect l="l" t="t" r="r" b="b"/>
            <a:pathLst>
              <a:path w="2042458" h="2383215">
                <a:moveTo>
                  <a:pt x="0" y="0"/>
                </a:moveTo>
                <a:lnTo>
                  <a:pt x="2042458" y="0"/>
                </a:lnTo>
                <a:lnTo>
                  <a:pt x="2042458" y="2383215"/>
                </a:lnTo>
                <a:lnTo>
                  <a:pt x="0" y="2383215"/>
                </a:lnTo>
                <a:lnTo>
                  <a:pt x="0" y="0"/>
                </a:lnTo>
                <a:close/>
              </a:path>
            </a:pathLst>
          </a:custGeom>
          <a:blipFill>
            <a:blip r:embed="rId4"/>
            <a:stretch>
              <a:fillRect l="-592829" t="-246309" r="-322069" b="-142946"/>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3" name="TextBox 13"/>
          <p:cNvSpPr txBox="1"/>
          <p:nvPr/>
        </p:nvSpPr>
        <p:spPr>
          <a:xfrm>
            <a:off x="1890792" y="723900"/>
            <a:ext cx="8876857" cy="512961"/>
          </a:xfrm>
          <a:prstGeom prst="rect">
            <a:avLst/>
          </a:prstGeom>
        </p:spPr>
        <p:txBody>
          <a:bodyPr lIns="0" tIns="0" rIns="0" bIns="0" rtlCol="0" anchor="t">
            <a:spAutoFit/>
          </a:bodyPr>
          <a:lstStyle/>
          <a:p>
            <a:pPr algn="ctr" defTabSz="609630">
              <a:lnSpc>
                <a:spcPts val="4032"/>
              </a:lnSpc>
              <a:buClrTx/>
              <a:defRPr/>
            </a:pPr>
            <a:r>
              <a:rPr lang="sv-SE" sz="3733" kern="1200">
                <a:solidFill>
                  <a:srgbClr val="D4C394"/>
                </a:solidFill>
                <a:latin typeface="Work Sans"/>
                <a:ea typeface="Work Sans"/>
                <a:cs typeface="Work Sans"/>
                <a:sym typeface="Work Sans"/>
              </a:rPr>
              <a:t>Dina </a:t>
            </a:r>
            <a:r>
              <a:rPr lang="sv-SE" sz="3733" b="1" kern="1200">
                <a:solidFill>
                  <a:srgbClr val="F0BE00"/>
                </a:solidFill>
                <a:latin typeface="Work Sans Bold"/>
                <a:ea typeface="Work Sans Bold"/>
                <a:cs typeface="Work Sans Bold"/>
                <a:sym typeface="Work Sans Bold"/>
              </a:rPr>
              <a:t>lösenord</a:t>
            </a:r>
          </a:p>
        </p:txBody>
      </p:sp>
      <p:sp>
        <p:nvSpPr>
          <p:cNvPr id="14" name="Freeform 14"/>
          <p:cNvSpPr/>
          <p:nvPr/>
        </p:nvSpPr>
        <p:spPr>
          <a:xfrm flipH="1">
            <a:off x="5609342" y="1244283"/>
            <a:ext cx="2576129" cy="183909"/>
          </a:xfrm>
          <a:custGeom>
            <a:avLst/>
            <a:gdLst/>
            <a:ahLst/>
            <a:cxnLst/>
            <a:rect l="l" t="t" r="r" b="b"/>
            <a:pathLst>
              <a:path w="3864194" h="275863">
                <a:moveTo>
                  <a:pt x="3864195" y="0"/>
                </a:moveTo>
                <a:lnTo>
                  <a:pt x="0" y="0"/>
                </a:lnTo>
                <a:lnTo>
                  <a:pt x="0" y="275863"/>
                </a:lnTo>
                <a:lnTo>
                  <a:pt x="3864195" y="275863"/>
                </a:lnTo>
                <a:lnTo>
                  <a:pt x="3864195"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5" name="TextBox 15"/>
          <p:cNvSpPr txBox="1"/>
          <p:nvPr/>
        </p:nvSpPr>
        <p:spPr>
          <a:xfrm>
            <a:off x="6489771" y="2520854"/>
            <a:ext cx="3112827" cy="436017"/>
          </a:xfrm>
          <a:prstGeom prst="rect">
            <a:avLst/>
          </a:prstGeom>
        </p:spPr>
        <p:txBody>
          <a:bodyPr lIns="0" tIns="0" rIns="0" bIns="0" rtlCol="0" anchor="t">
            <a:spAutoFit/>
          </a:bodyPr>
          <a:lstStyle/>
          <a:p>
            <a:pPr defTabSz="609630">
              <a:lnSpc>
                <a:spcPts val="3384"/>
              </a:lnSpc>
              <a:buClrTx/>
              <a:defRPr/>
            </a:pPr>
            <a:r>
              <a:rPr lang="sv-SE" sz="3133" kern="1200">
                <a:solidFill>
                  <a:srgbClr val="D4C394"/>
                </a:solidFill>
                <a:latin typeface="Work Sans"/>
                <a:ea typeface="Work Sans"/>
                <a:cs typeface="Work Sans"/>
                <a:sym typeface="Work Sans"/>
              </a:rPr>
              <a:t>Väldigt viktigt</a:t>
            </a:r>
          </a:p>
        </p:txBody>
      </p:sp>
      <p:sp>
        <p:nvSpPr>
          <p:cNvPr id="16" name="TextBox 16"/>
          <p:cNvSpPr txBox="1"/>
          <p:nvPr/>
        </p:nvSpPr>
        <p:spPr>
          <a:xfrm>
            <a:off x="6489772" y="3759306"/>
            <a:ext cx="4135205" cy="436017"/>
          </a:xfrm>
          <a:prstGeom prst="rect">
            <a:avLst/>
          </a:prstGeom>
        </p:spPr>
        <p:txBody>
          <a:bodyPr lIns="0" tIns="0" rIns="0" bIns="0" rtlCol="0" anchor="t">
            <a:spAutoFit/>
          </a:bodyPr>
          <a:lstStyle/>
          <a:p>
            <a:pPr defTabSz="609630">
              <a:lnSpc>
                <a:spcPts val="3384"/>
              </a:lnSpc>
              <a:buClrTx/>
              <a:defRPr/>
            </a:pPr>
            <a:r>
              <a:rPr lang="sv-SE" sz="3133" kern="1200">
                <a:solidFill>
                  <a:srgbClr val="D4C394"/>
                </a:solidFill>
                <a:latin typeface="Work Sans"/>
                <a:ea typeface="Work Sans"/>
                <a:cs typeface="Work Sans"/>
                <a:sym typeface="Work Sans"/>
              </a:rPr>
              <a:t>Någonstans i mitten</a:t>
            </a:r>
          </a:p>
        </p:txBody>
      </p:sp>
      <p:sp>
        <p:nvSpPr>
          <p:cNvPr id="17" name="TextBox 17"/>
          <p:cNvSpPr txBox="1"/>
          <p:nvPr/>
        </p:nvSpPr>
        <p:spPr>
          <a:xfrm>
            <a:off x="6560743" y="4998350"/>
            <a:ext cx="3112827" cy="436017"/>
          </a:xfrm>
          <a:prstGeom prst="rect">
            <a:avLst/>
          </a:prstGeom>
        </p:spPr>
        <p:txBody>
          <a:bodyPr lIns="0" tIns="0" rIns="0" bIns="0" rtlCol="0" anchor="t">
            <a:spAutoFit/>
          </a:bodyPr>
          <a:lstStyle/>
          <a:p>
            <a:pPr defTabSz="609630">
              <a:lnSpc>
                <a:spcPts val="3384"/>
              </a:lnSpc>
              <a:buClrTx/>
              <a:defRPr/>
            </a:pPr>
            <a:r>
              <a:rPr lang="sv-SE" sz="3133" kern="1200">
                <a:solidFill>
                  <a:srgbClr val="D4C394"/>
                </a:solidFill>
                <a:latin typeface="Work Sans"/>
                <a:ea typeface="Work Sans"/>
                <a:cs typeface="Work Sans"/>
                <a:sym typeface="Work Sans"/>
              </a:rPr>
              <a:t>Inte viktigt alls</a:t>
            </a:r>
          </a:p>
        </p:txBody>
      </p:sp>
      <p:sp>
        <p:nvSpPr>
          <p:cNvPr id="18" name="Freeform 18"/>
          <p:cNvSpPr/>
          <p:nvPr/>
        </p:nvSpPr>
        <p:spPr>
          <a:xfrm rot="-8833740">
            <a:off x="5586275" y="3638379"/>
            <a:ext cx="682747" cy="651557"/>
          </a:xfrm>
          <a:custGeom>
            <a:avLst/>
            <a:gdLst/>
            <a:ahLst/>
            <a:cxnLst/>
            <a:rect l="l" t="t" r="r" b="b"/>
            <a:pathLst>
              <a:path w="1024121" h="977335">
                <a:moveTo>
                  <a:pt x="0" y="0"/>
                </a:moveTo>
                <a:lnTo>
                  <a:pt x="1024121" y="0"/>
                </a:lnTo>
                <a:lnTo>
                  <a:pt x="1024121" y="977335"/>
                </a:lnTo>
                <a:lnTo>
                  <a:pt x="0" y="97733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9" name="Freeform 19"/>
          <p:cNvSpPr/>
          <p:nvPr/>
        </p:nvSpPr>
        <p:spPr>
          <a:xfrm rot="1747796">
            <a:off x="5634773" y="3684845"/>
            <a:ext cx="563989" cy="538224"/>
          </a:xfrm>
          <a:custGeom>
            <a:avLst/>
            <a:gdLst/>
            <a:ahLst/>
            <a:cxnLst/>
            <a:rect l="l" t="t" r="r" b="b"/>
            <a:pathLst>
              <a:path w="845984" h="807336">
                <a:moveTo>
                  <a:pt x="0" y="0"/>
                </a:moveTo>
                <a:lnTo>
                  <a:pt x="845983" y="0"/>
                </a:lnTo>
                <a:lnTo>
                  <a:pt x="845983" y="807336"/>
                </a:lnTo>
                <a:lnTo>
                  <a:pt x="0" y="80733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0" name="Freeform 20"/>
          <p:cNvSpPr/>
          <p:nvPr/>
        </p:nvSpPr>
        <p:spPr>
          <a:xfrm rot="474453">
            <a:off x="5645221" y="3688254"/>
            <a:ext cx="582759" cy="556136"/>
          </a:xfrm>
          <a:custGeom>
            <a:avLst/>
            <a:gdLst/>
            <a:ahLst/>
            <a:cxnLst/>
            <a:rect l="l" t="t" r="r" b="b"/>
            <a:pathLst>
              <a:path w="874138" h="834204">
                <a:moveTo>
                  <a:pt x="0" y="0"/>
                </a:moveTo>
                <a:lnTo>
                  <a:pt x="874138" y="0"/>
                </a:lnTo>
                <a:lnTo>
                  <a:pt x="874138" y="834203"/>
                </a:lnTo>
                <a:lnTo>
                  <a:pt x="0" y="83420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1" name="Freeform 21"/>
          <p:cNvSpPr/>
          <p:nvPr/>
        </p:nvSpPr>
        <p:spPr>
          <a:xfrm rot="-8116702">
            <a:off x="5812171" y="3858300"/>
            <a:ext cx="221850" cy="211715"/>
          </a:xfrm>
          <a:custGeom>
            <a:avLst/>
            <a:gdLst/>
            <a:ahLst/>
            <a:cxnLst/>
            <a:rect l="l" t="t" r="r" b="b"/>
            <a:pathLst>
              <a:path w="332775" h="317573">
                <a:moveTo>
                  <a:pt x="0" y="0"/>
                </a:moveTo>
                <a:lnTo>
                  <a:pt x="332775" y="0"/>
                </a:lnTo>
                <a:lnTo>
                  <a:pt x="332775" y="317573"/>
                </a:lnTo>
                <a:lnTo>
                  <a:pt x="0" y="31757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2" name="Freeform 22"/>
          <p:cNvSpPr/>
          <p:nvPr/>
        </p:nvSpPr>
        <p:spPr>
          <a:xfrm rot="2464834">
            <a:off x="5828693" y="3872738"/>
            <a:ext cx="183261" cy="174889"/>
          </a:xfrm>
          <a:custGeom>
            <a:avLst/>
            <a:gdLst/>
            <a:ahLst/>
            <a:cxnLst/>
            <a:rect l="l" t="t" r="r" b="b"/>
            <a:pathLst>
              <a:path w="274892" h="262334">
                <a:moveTo>
                  <a:pt x="0" y="0"/>
                </a:moveTo>
                <a:lnTo>
                  <a:pt x="274891" y="0"/>
                </a:lnTo>
                <a:lnTo>
                  <a:pt x="274891" y="262334"/>
                </a:lnTo>
                <a:lnTo>
                  <a:pt x="0" y="26233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3" name="Freeform 23"/>
          <p:cNvSpPr/>
          <p:nvPr/>
        </p:nvSpPr>
        <p:spPr>
          <a:xfrm rot="1191491">
            <a:off x="5831116" y="3875093"/>
            <a:ext cx="189360" cy="180709"/>
          </a:xfrm>
          <a:custGeom>
            <a:avLst/>
            <a:gdLst/>
            <a:ahLst/>
            <a:cxnLst/>
            <a:rect l="l" t="t" r="r" b="b"/>
            <a:pathLst>
              <a:path w="284040" h="271064">
                <a:moveTo>
                  <a:pt x="0" y="0"/>
                </a:moveTo>
                <a:lnTo>
                  <a:pt x="284040" y="0"/>
                </a:lnTo>
                <a:lnTo>
                  <a:pt x="284040" y="271064"/>
                </a:lnTo>
                <a:lnTo>
                  <a:pt x="0" y="2710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4" name="Freeform 24"/>
          <p:cNvSpPr/>
          <p:nvPr/>
        </p:nvSpPr>
        <p:spPr>
          <a:xfrm rot="-9200623">
            <a:off x="5644639" y="4892936"/>
            <a:ext cx="682747" cy="651557"/>
          </a:xfrm>
          <a:custGeom>
            <a:avLst/>
            <a:gdLst/>
            <a:ahLst/>
            <a:cxnLst/>
            <a:rect l="l" t="t" r="r" b="b"/>
            <a:pathLst>
              <a:path w="1024121" h="977335">
                <a:moveTo>
                  <a:pt x="0" y="0"/>
                </a:moveTo>
                <a:lnTo>
                  <a:pt x="1024121" y="0"/>
                </a:lnTo>
                <a:lnTo>
                  <a:pt x="1024121" y="977335"/>
                </a:lnTo>
                <a:lnTo>
                  <a:pt x="0" y="97733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5" name="Freeform 25"/>
          <p:cNvSpPr/>
          <p:nvPr/>
        </p:nvSpPr>
        <p:spPr>
          <a:xfrm rot="1380913">
            <a:off x="5692112" y="4940619"/>
            <a:ext cx="563989" cy="538224"/>
          </a:xfrm>
          <a:custGeom>
            <a:avLst/>
            <a:gdLst/>
            <a:ahLst/>
            <a:cxnLst/>
            <a:rect l="l" t="t" r="r" b="b"/>
            <a:pathLst>
              <a:path w="845984" h="807336">
                <a:moveTo>
                  <a:pt x="0" y="0"/>
                </a:moveTo>
                <a:lnTo>
                  <a:pt x="845984" y="0"/>
                </a:lnTo>
                <a:lnTo>
                  <a:pt x="845984" y="807336"/>
                </a:lnTo>
                <a:lnTo>
                  <a:pt x="0" y="80733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6" name="Freeform 26"/>
          <p:cNvSpPr/>
          <p:nvPr/>
        </p:nvSpPr>
        <p:spPr>
          <a:xfrm rot="107570">
            <a:off x="5703765" y="4941845"/>
            <a:ext cx="582759" cy="556136"/>
          </a:xfrm>
          <a:custGeom>
            <a:avLst/>
            <a:gdLst/>
            <a:ahLst/>
            <a:cxnLst/>
            <a:rect l="l" t="t" r="r" b="b"/>
            <a:pathLst>
              <a:path w="874138" h="834204">
                <a:moveTo>
                  <a:pt x="0" y="0"/>
                </a:moveTo>
                <a:lnTo>
                  <a:pt x="874137" y="0"/>
                </a:lnTo>
                <a:lnTo>
                  <a:pt x="874137" y="834204"/>
                </a:lnTo>
                <a:lnTo>
                  <a:pt x="0" y="83420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7" name="Freeform 27"/>
          <p:cNvSpPr/>
          <p:nvPr/>
        </p:nvSpPr>
        <p:spPr>
          <a:xfrm rot="-8483585">
            <a:off x="5870561" y="5113342"/>
            <a:ext cx="221850" cy="211715"/>
          </a:xfrm>
          <a:custGeom>
            <a:avLst/>
            <a:gdLst/>
            <a:ahLst/>
            <a:cxnLst/>
            <a:rect l="l" t="t" r="r" b="b"/>
            <a:pathLst>
              <a:path w="332775" h="317573">
                <a:moveTo>
                  <a:pt x="0" y="0"/>
                </a:moveTo>
                <a:lnTo>
                  <a:pt x="332775" y="0"/>
                </a:lnTo>
                <a:lnTo>
                  <a:pt x="332775" y="317573"/>
                </a:lnTo>
                <a:lnTo>
                  <a:pt x="0" y="31757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8" name="Freeform 28"/>
          <p:cNvSpPr/>
          <p:nvPr/>
        </p:nvSpPr>
        <p:spPr>
          <a:xfrm rot="2097951">
            <a:off x="5886675" y="5128098"/>
            <a:ext cx="183261" cy="174889"/>
          </a:xfrm>
          <a:custGeom>
            <a:avLst/>
            <a:gdLst/>
            <a:ahLst/>
            <a:cxnLst/>
            <a:rect l="l" t="t" r="r" b="b"/>
            <a:pathLst>
              <a:path w="274892" h="262334">
                <a:moveTo>
                  <a:pt x="0" y="0"/>
                </a:moveTo>
                <a:lnTo>
                  <a:pt x="274892" y="0"/>
                </a:lnTo>
                <a:lnTo>
                  <a:pt x="274892" y="262334"/>
                </a:lnTo>
                <a:lnTo>
                  <a:pt x="0" y="26233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9" name="Freeform 29"/>
          <p:cNvSpPr/>
          <p:nvPr/>
        </p:nvSpPr>
        <p:spPr>
          <a:xfrm rot="824607">
            <a:off x="5889628" y="5129840"/>
            <a:ext cx="189360" cy="180709"/>
          </a:xfrm>
          <a:custGeom>
            <a:avLst/>
            <a:gdLst/>
            <a:ahLst/>
            <a:cxnLst/>
            <a:rect l="l" t="t" r="r" b="b"/>
            <a:pathLst>
              <a:path w="284040" h="271064">
                <a:moveTo>
                  <a:pt x="0" y="0"/>
                </a:moveTo>
                <a:lnTo>
                  <a:pt x="284040" y="0"/>
                </a:lnTo>
                <a:lnTo>
                  <a:pt x="284040" y="271064"/>
                </a:lnTo>
                <a:lnTo>
                  <a:pt x="0" y="27106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0" name="Freeform 30"/>
          <p:cNvSpPr/>
          <p:nvPr/>
        </p:nvSpPr>
        <p:spPr>
          <a:xfrm rot="-7542583">
            <a:off x="5586676" y="2445309"/>
            <a:ext cx="682747" cy="651557"/>
          </a:xfrm>
          <a:custGeom>
            <a:avLst/>
            <a:gdLst/>
            <a:ahLst/>
            <a:cxnLst/>
            <a:rect l="l" t="t" r="r" b="b"/>
            <a:pathLst>
              <a:path w="1024121" h="977335">
                <a:moveTo>
                  <a:pt x="0" y="0"/>
                </a:moveTo>
                <a:lnTo>
                  <a:pt x="1024121" y="0"/>
                </a:lnTo>
                <a:lnTo>
                  <a:pt x="1024121" y="977335"/>
                </a:lnTo>
                <a:lnTo>
                  <a:pt x="0" y="97733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1" name="Freeform 31"/>
          <p:cNvSpPr/>
          <p:nvPr/>
        </p:nvSpPr>
        <p:spPr>
          <a:xfrm rot="3038952">
            <a:off x="5639673" y="2488495"/>
            <a:ext cx="563989" cy="538224"/>
          </a:xfrm>
          <a:custGeom>
            <a:avLst/>
            <a:gdLst/>
            <a:ahLst/>
            <a:cxnLst/>
            <a:rect l="l" t="t" r="r" b="b"/>
            <a:pathLst>
              <a:path w="845984" h="807336">
                <a:moveTo>
                  <a:pt x="0" y="0"/>
                </a:moveTo>
                <a:lnTo>
                  <a:pt x="845984" y="0"/>
                </a:lnTo>
                <a:lnTo>
                  <a:pt x="845984" y="807336"/>
                </a:lnTo>
                <a:lnTo>
                  <a:pt x="0" y="80733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2" name="Freeform 32"/>
          <p:cNvSpPr/>
          <p:nvPr/>
        </p:nvSpPr>
        <p:spPr>
          <a:xfrm rot="1765609">
            <a:off x="5644203" y="2498317"/>
            <a:ext cx="582759" cy="556136"/>
          </a:xfrm>
          <a:custGeom>
            <a:avLst/>
            <a:gdLst/>
            <a:ahLst/>
            <a:cxnLst/>
            <a:rect l="l" t="t" r="r" b="b"/>
            <a:pathLst>
              <a:path w="874138" h="834204">
                <a:moveTo>
                  <a:pt x="0" y="0"/>
                </a:moveTo>
                <a:lnTo>
                  <a:pt x="874137" y="0"/>
                </a:lnTo>
                <a:lnTo>
                  <a:pt x="874137" y="834203"/>
                </a:lnTo>
                <a:lnTo>
                  <a:pt x="0" y="83420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3" name="Freeform 33"/>
          <p:cNvSpPr/>
          <p:nvPr/>
        </p:nvSpPr>
        <p:spPr>
          <a:xfrm rot="-6825545">
            <a:off x="5812889" y="2663560"/>
            <a:ext cx="221850" cy="211715"/>
          </a:xfrm>
          <a:custGeom>
            <a:avLst/>
            <a:gdLst/>
            <a:ahLst/>
            <a:cxnLst/>
            <a:rect l="l" t="t" r="r" b="b"/>
            <a:pathLst>
              <a:path w="332775" h="317573">
                <a:moveTo>
                  <a:pt x="0" y="0"/>
                </a:moveTo>
                <a:lnTo>
                  <a:pt x="332775" y="0"/>
                </a:lnTo>
                <a:lnTo>
                  <a:pt x="332775" y="317573"/>
                </a:lnTo>
                <a:lnTo>
                  <a:pt x="0" y="31757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4" name="Freeform 34"/>
          <p:cNvSpPr/>
          <p:nvPr/>
        </p:nvSpPr>
        <p:spPr>
          <a:xfrm rot="3755990">
            <a:off x="5831062" y="2677258"/>
            <a:ext cx="183261" cy="174889"/>
          </a:xfrm>
          <a:custGeom>
            <a:avLst/>
            <a:gdLst/>
            <a:ahLst/>
            <a:cxnLst/>
            <a:rect l="l" t="t" r="r" b="b"/>
            <a:pathLst>
              <a:path w="274892" h="262334">
                <a:moveTo>
                  <a:pt x="0" y="0"/>
                </a:moveTo>
                <a:lnTo>
                  <a:pt x="274892" y="0"/>
                </a:lnTo>
                <a:lnTo>
                  <a:pt x="274892" y="262333"/>
                </a:lnTo>
                <a:lnTo>
                  <a:pt x="0" y="26233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5" name="Freeform 35"/>
          <p:cNvSpPr/>
          <p:nvPr/>
        </p:nvSpPr>
        <p:spPr>
          <a:xfrm rot="2482647">
            <a:off x="5831172" y="2681254"/>
            <a:ext cx="189360" cy="180709"/>
          </a:xfrm>
          <a:custGeom>
            <a:avLst/>
            <a:gdLst/>
            <a:ahLst/>
            <a:cxnLst/>
            <a:rect l="l" t="t" r="r" b="b"/>
            <a:pathLst>
              <a:path w="284040" h="271064">
                <a:moveTo>
                  <a:pt x="0" y="0"/>
                </a:moveTo>
                <a:lnTo>
                  <a:pt x="284040" y="0"/>
                </a:lnTo>
                <a:lnTo>
                  <a:pt x="284040" y="271064"/>
                </a:lnTo>
                <a:lnTo>
                  <a:pt x="0" y="27106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6" name="Freeform 36"/>
          <p:cNvSpPr/>
          <p:nvPr/>
        </p:nvSpPr>
        <p:spPr>
          <a:xfrm rot="696773">
            <a:off x="1742512" y="402346"/>
            <a:ext cx="530781" cy="796669"/>
          </a:xfrm>
          <a:custGeom>
            <a:avLst/>
            <a:gdLst/>
            <a:ahLst/>
            <a:cxnLst/>
            <a:rect l="l" t="t" r="r" b="b"/>
            <a:pathLst>
              <a:path w="796171" h="1195003">
                <a:moveTo>
                  <a:pt x="0" y="0"/>
                </a:moveTo>
                <a:lnTo>
                  <a:pt x="796171" y="0"/>
                </a:lnTo>
                <a:lnTo>
                  <a:pt x="796171" y="1195002"/>
                </a:lnTo>
                <a:lnTo>
                  <a:pt x="0" y="1195002"/>
                </a:lnTo>
                <a:lnTo>
                  <a:pt x="0" y="0"/>
                </a:lnTo>
                <a:close/>
              </a:path>
            </a:pathLst>
          </a:custGeom>
          <a:blipFill>
            <a:blip r:embed="rId9"/>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7" name="Freeform 37"/>
          <p:cNvSpPr/>
          <p:nvPr/>
        </p:nvSpPr>
        <p:spPr>
          <a:xfrm rot="401432">
            <a:off x="11458610" y="5249573"/>
            <a:ext cx="528231" cy="409054"/>
          </a:xfrm>
          <a:custGeom>
            <a:avLst/>
            <a:gdLst/>
            <a:ahLst/>
            <a:cxnLst/>
            <a:rect l="l" t="t" r="r" b="b"/>
            <a:pathLst>
              <a:path w="792347" h="613581">
                <a:moveTo>
                  <a:pt x="0" y="0"/>
                </a:moveTo>
                <a:lnTo>
                  <a:pt x="792347" y="0"/>
                </a:lnTo>
                <a:lnTo>
                  <a:pt x="792347" y="613581"/>
                </a:lnTo>
                <a:lnTo>
                  <a:pt x="0" y="613581"/>
                </a:lnTo>
                <a:lnTo>
                  <a:pt x="0" y="0"/>
                </a:lnTo>
                <a:close/>
              </a:path>
            </a:pathLst>
          </a:custGeom>
          <a:blipFill>
            <a:blip r:embed="rId10"/>
            <a:stretch>
              <a:fillRect l="-161980" t="-296073" r="-32437" b="-174576"/>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8" name="Freeform 38"/>
          <p:cNvSpPr/>
          <p:nvPr/>
        </p:nvSpPr>
        <p:spPr>
          <a:xfrm rot="-444630">
            <a:off x="11232430" y="5047142"/>
            <a:ext cx="204150" cy="459819"/>
          </a:xfrm>
          <a:custGeom>
            <a:avLst/>
            <a:gdLst/>
            <a:ahLst/>
            <a:cxnLst/>
            <a:rect l="l" t="t" r="r" b="b"/>
            <a:pathLst>
              <a:path w="306225" h="689728">
                <a:moveTo>
                  <a:pt x="0" y="0"/>
                </a:moveTo>
                <a:lnTo>
                  <a:pt x="306225" y="0"/>
                </a:lnTo>
                <a:lnTo>
                  <a:pt x="306225" y="689728"/>
                </a:lnTo>
                <a:lnTo>
                  <a:pt x="0" y="689728"/>
                </a:lnTo>
                <a:lnTo>
                  <a:pt x="0" y="0"/>
                </a:lnTo>
                <a:close/>
              </a:path>
            </a:pathLst>
          </a:custGeom>
          <a:blipFill>
            <a:blip r:embed="rId10"/>
            <a:stretch>
              <a:fillRect l="-204181" t="-220573" r="-204554" b="-18441"/>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9" name="Freeform 39"/>
          <p:cNvSpPr/>
          <p:nvPr/>
        </p:nvSpPr>
        <p:spPr>
          <a:xfrm rot="-975824">
            <a:off x="1271369" y="758169"/>
            <a:ext cx="608575" cy="642247"/>
          </a:xfrm>
          <a:custGeom>
            <a:avLst/>
            <a:gdLst/>
            <a:ahLst/>
            <a:cxnLst/>
            <a:rect l="l" t="t" r="r" b="b"/>
            <a:pathLst>
              <a:path w="912862" h="963371">
                <a:moveTo>
                  <a:pt x="0" y="0"/>
                </a:moveTo>
                <a:lnTo>
                  <a:pt x="912862" y="0"/>
                </a:lnTo>
                <a:lnTo>
                  <a:pt x="912862" y="963371"/>
                </a:lnTo>
                <a:lnTo>
                  <a:pt x="0" y="963371"/>
                </a:lnTo>
                <a:lnTo>
                  <a:pt x="0" y="0"/>
                </a:lnTo>
                <a:close/>
              </a:path>
            </a:pathLst>
          </a:custGeom>
          <a:blipFill>
            <a:blip r:embed="rId11"/>
            <a:stretch>
              <a:fillRect l="-34245" t="-90750" r="-320091" b="-96080"/>
            </a:stretch>
          </a:blipFill>
        </p:spPr>
        <p:txBody>
          <a:bodyPr/>
          <a:lstStyle/>
          <a:p>
            <a:pPr defTabSz="609630">
              <a:buClrTx/>
              <a:defRPr/>
            </a:pPr>
            <a:endParaRPr lang="sv-SE" sz="1200" kern="1200">
              <a:solidFill>
                <a:prstClr val="black"/>
              </a:solidFill>
              <a:latin typeface="Calibri"/>
              <a:ea typeface="+mn-ea"/>
              <a:cs typeface="+mn-cs"/>
            </a:endParaRPr>
          </a:p>
        </p:txBody>
      </p:sp>
      <p:sp>
        <p:nvSpPr>
          <p:cNvPr id="40" name="TextBox 40"/>
          <p:cNvSpPr txBox="1"/>
          <p:nvPr/>
        </p:nvSpPr>
        <p:spPr>
          <a:xfrm>
            <a:off x="4282297" y="1501028"/>
            <a:ext cx="4217460" cy="243656"/>
          </a:xfrm>
          <a:prstGeom prst="rect">
            <a:avLst/>
          </a:prstGeom>
        </p:spPr>
        <p:txBody>
          <a:bodyPr lIns="0" tIns="0" rIns="0" bIns="0" rtlCol="0" anchor="t">
            <a:spAutoFit/>
          </a:bodyPr>
          <a:lstStyle/>
          <a:p>
            <a:pPr algn="ctr" defTabSz="609630">
              <a:lnSpc>
                <a:spcPts val="1915"/>
              </a:lnSpc>
              <a:buClrTx/>
              <a:defRPr/>
            </a:pPr>
            <a:r>
              <a:rPr lang="sv-SE" sz="1773" kern="1200">
                <a:solidFill>
                  <a:srgbClr val="D4C394"/>
                </a:solidFill>
                <a:latin typeface="Work Sans"/>
                <a:ea typeface="Work Sans"/>
                <a:cs typeface="Work Sans"/>
                <a:sym typeface="Work Sans"/>
              </a:rPr>
              <a:t>På </a:t>
            </a:r>
            <a:r>
              <a:rPr lang="sv-SE" sz="1773" kern="1200" err="1">
                <a:solidFill>
                  <a:srgbClr val="D4C394"/>
                </a:solidFill>
                <a:latin typeface="Work Sans"/>
                <a:ea typeface="Work Sans"/>
                <a:cs typeface="Work Sans"/>
                <a:sym typeface="Work Sans"/>
              </a:rPr>
              <a:t>Roblox</a:t>
            </a:r>
            <a:r>
              <a:rPr lang="sv-SE" sz="1773" kern="1200">
                <a:solidFill>
                  <a:srgbClr val="D4C394"/>
                </a:solidFill>
                <a:latin typeface="Work Sans"/>
                <a:ea typeface="Work Sans"/>
                <a:cs typeface="Work Sans"/>
                <a:sym typeface="Work Sans"/>
              </a:rPr>
              <a:t>, </a:t>
            </a:r>
            <a:r>
              <a:rPr lang="sv-SE" sz="1773" kern="1200" err="1">
                <a:solidFill>
                  <a:srgbClr val="D4C394"/>
                </a:solidFill>
                <a:latin typeface="Work Sans"/>
                <a:ea typeface="Work Sans"/>
                <a:cs typeface="Work Sans"/>
                <a:sym typeface="Work Sans"/>
              </a:rPr>
              <a:t>Fortnite</a:t>
            </a:r>
            <a:r>
              <a:rPr lang="sv-SE" sz="1773" kern="1200">
                <a:solidFill>
                  <a:srgbClr val="D4C394"/>
                </a:solidFill>
                <a:latin typeface="Work Sans"/>
                <a:ea typeface="Work Sans"/>
                <a:cs typeface="Work Sans"/>
                <a:sym typeface="Work Sans"/>
              </a:rPr>
              <a:t> eller Starstable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grpSp>
        <p:nvGrpSpPr>
          <p:cNvPr id="2" name="Group 2"/>
          <p:cNvGrpSpPr/>
          <p:nvPr/>
        </p:nvGrpSpPr>
        <p:grpSpPr>
          <a:xfrm rot="3847578">
            <a:off x="8364079" y="7939163"/>
            <a:ext cx="8315717" cy="3621711"/>
            <a:chOff x="0" y="0"/>
            <a:chExt cx="3285222" cy="1430799"/>
          </a:xfrm>
        </p:grpSpPr>
        <p:sp>
          <p:nvSpPr>
            <p:cNvPr id="3" name="Freeform 3"/>
            <p:cNvSpPr/>
            <p:nvPr/>
          </p:nvSpPr>
          <p:spPr>
            <a:xfrm>
              <a:off x="0" y="0"/>
              <a:ext cx="3285222" cy="1430799"/>
            </a:xfrm>
            <a:custGeom>
              <a:avLst/>
              <a:gdLst/>
              <a:ahLst/>
              <a:cxnLst/>
              <a:rect l="l" t="t" r="r" b="b"/>
              <a:pathLst>
                <a:path w="3285222" h="1430799">
                  <a:moveTo>
                    <a:pt x="0" y="0"/>
                  </a:moveTo>
                  <a:lnTo>
                    <a:pt x="3285222" y="0"/>
                  </a:lnTo>
                  <a:lnTo>
                    <a:pt x="3285222" y="1430799"/>
                  </a:lnTo>
                  <a:lnTo>
                    <a:pt x="0" y="1430799"/>
                  </a:lnTo>
                  <a:close/>
                </a:path>
              </a:pathLst>
            </a:custGeom>
            <a:solidFill>
              <a:srgbClr val="7B284D"/>
            </a:solidFill>
          </p:spPr>
          <p:txBody>
            <a:bodyPr/>
            <a:lstStyle/>
            <a:p>
              <a:pPr defTabSz="609630">
                <a:buClrTx/>
                <a:defRPr/>
              </a:pPr>
              <a:endParaRPr lang="sv-SE" sz="1200" kern="1200">
                <a:solidFill>
                  <a:prstClr val="black"/>
                </a:solidFill>
                <a:latin typeface="Calibri"/>
                <a:ea typeface="+mn-ea"/>
                <a:cs typeface="+mn-cs"/>
              </a:endParaRPr>
            </a:p>
          </p:txBody>
        </p:sp>
        <p:sp>
          <p:nvSpPr>
            <p:cNvPr id="4" name="TextBox 4"/>
            <p:cNvSpPr txBox="1"/>
            <p:nvPr/>
          </p:nvSpPr>
          <p:spPr>
            <a:xfrm>
              <a:off x="0" y="-19050"/>
              <a:ext cx="3285222" cy="1449849"/>
            </a:xfrm>
            <a:prstGeom prst="rect">
              <a:avLst/>
            </a:prstGeom>
          </p:spPr>
          <p:txBody>
            <a:bodyPr lIns="33867" tIns="33867" rIns="33867" bIns="33867" rtlCol="0" anchor="ctr"/>
            <a:lstStyle/>
            <a:p>
              <a:pPr algn="ctr" defTabSz="609630">
                <a:lnSpc>
                  <a:spcPts val="1459"/>
                </a:lnSpc>
                <a:buClrTx/>
                <a:defRPr/>
              </a:pPr>
              <a:endParaRPr lang="sv-SE" sz="1200" kern="1200">
                <a:solidFill>
                  <a:prstClr val="black"/>
                </a:solidFill>
                <a:latin typeface="Calibri"/>
                <a:ea typeface="+mn-ea"/>
                <a:cs typeface="+mn-cs"/>
              </a:endParaRPr>
            </a:p>
          </p:txBody>
        </p:sp>
      </p:grpSp>
      <p:grpSp>
        <p:nvGrpSpPr>
          <p:cNvPr id="5" name="Group 5"/>
          <p:cNvGrpSpPr/>
          <p:nvPr/>
        </p:nvGrpSpPr>
        <p:grpSpPr>
          <a:xfrm rot="-978065">
            <a:off x="-2582202" y="-2526659"/>
            <a:ext cx="8315717" cy="3466001"/>
            <a:chOff x="0" y="0"/>
            <a:chExt cx="3285222" cy="1369284"/>
          </a:xfrm>
        </p:grpSpPr>
        <p:sp>
          <p:nvSpPr>
            <p:cNvPr id="6" name="Freeform 6"/>
            <p:cNvSpPr/>
            <p:nvPr/>
          </p:nvSpPr>
          <p:spPr>
            <a:xfrm>
              <a:off x="0" y="0"/>
              <a:ext cx="3285222" cy="1369284"/>
            </a:xfrm>
            <a:custGeom>
              <a:avLst/>
              <a:gdLst/>
              <a:ahLst/>
              <a:cxnLst/>
              <a:rect l="l" t="t" r="r" b="b"/>
              <a:pathLst>
                <a:path w="3285222" h="1369284">
                  <a:moveTo>
                    <a:pt x="0" y="0"/>
                  </a:moveTo>
                  <a:lnTo>
                    <a:pt x="3285222" y="0"/>
                  </a:lnTo>
                  <a:lnTo>
                    <a:pt x="3285222" y="1369284"/>
                  </a:lnTo>
                  <a:lnTo>
                    <a:pt x="0" y="1369284"/>
                  </a:lnTo>
                  <a:close/>
                </a:path>
              </a:pathLst>
            </a:custGeom>
            <a:solidFill>
              <a:srgbClr val="7B284D"/>
            </a:solidFill>
          </p:spPr>
          <p:txBody>
            <a:bodyPr/>
            <a:lstStyle/>
            <a:p>
              <a:pPr defTabSz="609630">
                <a:buClrTx/>
                <a:defRPr/>
              </a:pPr>
              <a:endParaRPr lang="sv-SE" sz="1200" kern="1200">
                <a:solidFill>
                  <a:prstClr val="black"/>
                </a:solidFill>
                <a:latin typeface="Calibri"/>
                <a:ea typeface="+mn-ea"/>
                <a:cs typeface="+mn-cs"/>
              </a:endParaRPr>
            </a:p>
          </p:txBody>
        </p:sp>
        <p:sp>
          <p:nvSpPr>
            <p:cNvPr id="7" name="TextBox 7"/>
            <p:cNvSpPr txBox="1"/>
            <p:nvPr/>
          </p:nvSpPr>
          <p:spPr>
            <a:xfrm>
              <a:off x="0" y="-19050"/>
              <a:ext cx="3285222" cy="1388334"/>
            </a:xfrm>
            <a:prstGeom prst="rect">
              <a:avLst/>
            </a:prstGeom>
          </p:spPr>
          <p:txBody>
            <a:bodyPr lIns="33867" tIns="33867" rIns="33867" bIns="33867" rtlCol="0" anchor="ctr"/>
            <a:lstStyle/>
            <a:p>
              <a:pPr algn="ctr" defTabSz="609630">
                <a:lnSpc>
                  <a:spcPts val="1459"/>
                </a:lnSpc>
                <a:buClrTx/>
                <a:defRPr/>
              </a:pPr>
              <a:endParaRPr lang="sv-SE" sz="1200" kern="1200">
                <a:solidFill>
                  <a:prstClr val="black"/>
                </a:solidFill>
                <a:latin typeface="Calibri"/>
                <a:ea typeface="+mn-ea"/>
                <a:cs typeface="+mn-cs"/>
              </a:endParaRPr>
            </a:p>
          </p:txBody>
        </p:sp>
      </p:grpSp>
      <p:grpSp>
        <p:nvGrpSpPr>
          <p:cNvPr id="8" name="Group 8"/>
          <p:cNvGrpSpPr>
            <a:grpSpLocks noChangeAspect="1"/>
          </p:cNvGrpSpPr>
          <p:nvPr/>
        </p:nvGrpSpPr>
        <p:grpSpPr>
          <a:xfrm>
            <a:off x="9005455" y="178473"/>
            <a:ext cx="2873196" cy="357208"/>
            <a:chOff x="0" y="0"/>
            <a:chExt cx="5746392" cy="714416"/>
          </a:xfrm>
        </p:grpSpPr>
        <p:sp>
          <p:nvSpPr>
            <p:cNvPr id="9" name="Freeform 9"/>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a:stretch>
                <a:fillRect b="-5"/>
              </a:stretch>
            </a:blipFill>
          </p:spPr>
          <p:txBody>
            <a:bodyPr/>
            <a:lstStyle/>
            <a:p>
              <a:pPr defTabSz="609630">
                <a:buClrTx/>
                <a:defRPr/>
              </a:pPr>
              <a:endParaRPr lang="sv-SE" sz="1200" kern="1200">
                <a:solidFill>
                  <a:prstClr val="black"/>
                </a:solidFill>
                <a:latin typeface="Calibri"/>
                <a:ea typeface="+mn-ea"/>
                <a:cs typeface="+mn-cs"/>
              </a:endParaRPr>
            </a:p>
          </p:txBody>
        </p:sp>
      </p:grpSp>
      <p:sp>
        <p:nvSpPr>
          <p:cNvPr id="10" name="TextBox 10"/>
          <p:cNvSpPr txBox="1"/>
          <p:nvPr/>
        </p:nvSpPr>
        <p:spPr>
          <a:xfrm>
            <a:off x="1890792" y="723900"/>
            <a:ext cx="8876857" cy="512961"/>
          </a:xfrm>
          <a:prstGeom prst="rect">
            <a:avLst/>
          </a:prstGeom>
        </p:spPr>
        <p:txBody>
          <a:bodyPr lIns="0" tIns="0" rIns="0" bIns="0" rtlCol="0" anchor="t">
            <a:spAutoFit/>
          </a:bodyPr>
          <a:lstStyle/>
          <a:p>
            <a:pPr algn="ctr" defTabSz="609630">
              <a:lnSpc>
                <a:spcPts val="4032"/>
              </a:lnSpc>
              <a:buClrTx/>
              <a:defRPr/>
            </a:pPr>
            <a:r>
              <a:rPr lang="sv-SE" sz="3733" kern="1200" dirty="0">
                <a:solidFill>
                  <a:srgbClr val="D4C394"/>
                </a:solidFill>
                <a:latin typeface="Work Sans"/>
                <a:ea typeface="Work Sans"/>
                <a:cs typeface="Work Sans"/>
                <a:sym typeface="Work Sans"/>
              </a:rPr>
              <a:t>Ditt </a:t>
            </a:r>
            <a:r>
              <a:rPr lang="sv-SE" sz="3733" b="1" kern="1200" dirty="0">
                <a:solidFill>
                  <a:srgbClr val="F0BE00"/>
                </a:solidFill>
                <a:latin typeface="Work Sans Bold"/>
                <a:ea typeface="Work Sans"/>
                <a:cs typeface="Work Sans"/>
                <a:sym typeface="Work Sans Bold"/>
              </a:rPr>
              <a:t>s</a:t>
            </a:r>
            <a:r>
              <a:rPr lang="sv-SE" sz="3733" b="1" kern="1200" dirty="0">
                <a:solidFill>
                  <a:srgbClr val="F0BE00"/>
                </a:solidFill>
                <a:latin typeface="Work Sans Bold"/>
                <a:ea typeface="Work Sans Bold"/>
                <a:cs typeface="Work Sans Bold"/>
                <a:sym typeface="Work Sans Bold"/>
              </a:rPr>
              <a:t>meknamn</a:t>
            </a:r>
          </a:p>
        </p:txBody>
      </p:sp>
      <p:sp>
        <p:nvSpPr>
          <p:cNvPr id="11" name="Freeform 11"/>
          <p:cNvSpPr/>
          <p:nvPr/>
        </p:nvSpPr>
        <p:spPr>
          <a:xfrm flipH="1">
            <a:off x="5695208" y="1241999"/>
            <a:ext cx="2152945" cy="153697"/>
          </a:xfrm>
          <a:custGeom>
            <a:avLst/>
            <a:gdLst/>
            <a:ahLst/>
            <a:cxnLst/>
            <a:rect l="l" t="t" r="r" b="b"/>
            <a:pathLst>
              <a:path w="3229417" h="230546">
                <a:moveTo>
                  <a:pt x="3229417" y="0"/>
                </a:moveTo>
                <a:lnTo>
                  <a:pt x="0" y="0"/>
                </a:lnTo>
                <a:lnTo>
                  <a:pt x="0" y="230547"/>
                </a:lnTo>
                <a:lnTo>
                  <a:pt x="3229417" y="230547"/>
                </a:lnTo>
                <a:lnTo>
                  <a:pt x="3229417"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2" name="TextBox 12"/>
          <p:cNvSpPr txBox="1"/>
          <p:nvPr/>
        </p:nvSpPr>
        <p:spPr>
          <a:xfrm>
            <a:off x="6489771" y="2520854"/>
            <a:ext cx="3112827" cy="436017"/>
          </a:xfrm>
          <a:prstGeom prst="rect">
            <a:avLst/>
          </a:prstGeom>
        </p:spPr>
        <p:txBody>
          <a:bodyPr lIns="0" tIns="0" rIns="0" bIns="0" rtlCol="0" anchor="t">
            <a:spAutoFit/>
          </a:bodyPr>
          <a:lstStyle/>
          <a:p>
            <a:pPr defTabSz="609630">
              <a:lnSpc>
                <a:spcPts val="3384"/>
              </a:lnSpc>
              <a:buClrTx/>
              <a:defRPr/>
            </a:pPr>
            <a:r>
              <a:rPr lang="sv-SE" sz="3133" kern="1200">
                <a:solidFill>
                  <a:srgbClr val="D4C394"/>
                </a:solidFill>
                <a:latin typeface="Work Sans"/>
                <a:ea typeface="Work Sans"/>
                <a:cs typeface="Work Sans"/>
                <a:sym typeface="Work Sans"/>
              </a:rPr>
              <a:t>Väldigt viktigt</a:t>
            </a:r>
          </a:p>
        </p:txBody>
      </p:sp>
      <p:sp>
        <p:nvSpPr>
          <p:cNvPr id="13" name="TextBox 13"/>
          <p:cNvSpPr txBox="1"/>
          <p:nvPr/>
        </p:nvSpPr>
        <p:spPr>
          <a:xfrm>
            <a:off x="6489772" y="3759306"/>
            <a:ext cx="4135205" cy="436017"/>
          </a:xfrm>
          <a:prstGeom prst="rect">
            <a:avLst/>
          </a:prstGeom>
        </p:spPr>
        <p:txBody>
          <a:bodyPr lIns="0" tIns="0" rIns="0" bIns="0" rtlCol="0" anchor="t">
            <a:spAutoFit/>
          </a:bodyPr>
          <a:lstStyle/>
          <a:p>
            <a:pPr defTabSz="609630">
              <a:lnSpc>
                <a:spcPts val="3384"/>
              </a:lnSpc>
              <a:buClrTx/>
              <a:defRPr/>
            </a:pPr>
            <a:r>
              <a:rPr lang="sv-SE" sz="3133" kern="1200">
                <a:solidFill>
                  <a:srgbClr val="D4C394"/>
                </a:solidFill>
                <a:latin typeface="Work Sans"/>
                <a:ea typeface="Work Sans"/>
                <a:cs typeface="Work Sans"/>
                <a:sym typeface="Work Sans"/>
              </a:rPr>
              <a:t>Någonstans i mitten</a:t>
            </a:r>
          </a:p>
        </p:txBody>
      </p:sp>
      <p:sp>
        <p:nvSpPr>
          <p:cNvPr id="14" name="TextBox 14"/>
          <p:cNvSpPr txBox="1"/>
          <p:nvPr/>
        </p:nvSpPr>
        <p:spPr>
          <a:xfrm>
            <a:off x="6560743" y="4998350"/>
            <a:ext cx="3112827" cy="436017"/>
          </a:xfrm>
          <a:prstGeom prst="rect">
            <a:avLst/>
          </a:prstGeom>
        </p:spPr>
        <p:txBody>
          <a:bodyPr lIns="0" tIns="0" rIns="0" bIns="0" rtlCol="0" anchor="t">
            <a:spAutoFit/>
          </a:bodyPr>
          <a:lstStyle/>
          <a:p>
            <a:pPr defTabSz="609630">
              <a:lnSpc>
                <a:spcPts val="3384"/>
              </a:lnSpc>
              <a:buClrTx/>
              <a:defRPr/>
            </a:pPr>
            <a:r>
              <a:rPr lang="sv-SE" sz="3133" kern="1200">
                <a:solidFill>
                  <a:srgbClr val="D4C394"/>
                </a:solidFill>
                <a:latin typeface="Work Sans"/>
                <a:ea typeface="Work Sans"/>
                <a:cs typeface="Work Sans"/>
                <a:sym typeface="Work Sans"/>
              </a:rPr>
              <a:t>Inte viktigt alls</a:t>
            </a:r>
          </a:p>
        </p:txBody>
      </p:sp>
      <p:sp>
        <p:nvSpPr>
          <p:cNvPr id="15" name="Freeform 15"/>
          <p:cNvSpPr/>
          <p:nvPr/>
        </p:nvSpPr>
        <p:spPr>
          <a:xfrm rot="-8833740">
            <a:off x="5586275" y="3638379"/>
            <a:ext cx="682747" cy="651557"/>
          </a:xfrm>
          <a:custGeom>
            <a:avLst/>
            <a:gdLst/>
            <a:ahLst/>
            <a:cxnLst/>
            <a:rect l="l" t="t" r="r" b="b"/>
            <a:pathLst>
              <a:path w="1024121" h="977335">
                <a:moveTo>
                  <a:pt x="0" y="0"/>
                </a:moveTo>
                <a:lnTo>
                  <a:pt x="1024121" y="0"/>
                </a:lnTo>
                <a:lnTo>
                  <a:pt x="1024121" y="977335"/>
                </a:lnTo>
                <a:lnTo>
                  <a:pt x="0" y="97733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6" name="Freeform 16"/>
          <p:cNvSpPr/>
          <p:nvPr/>
        </p:nvSpPr>
        <p:spPr>
          <a:xfrm rot="1747796">
            <a:off x="5634773" y="3684845"/>
            <a:ext cx="563989" cy="538224"/>
          </a:xfrm>
          <a:custGeom>
            <a:avLst/>
            <a:gdLst/>
            <a:ahLst/>
            <a:cxnLst/>
            <a:rect l="l" t="t" r="r" b="b"/>
            <a:pathLst>
              <a:path w="845984" h="807336">
                <a:moveTo>
                  <a:pt x="0" y="0"/>
                </a:moveTo>
                <a:lnTo>
                  <a:pt x="845983" y="0"/>
                </a:lnTo>
                <a:lnTo>
                  <a:pt x="845983" y="807336"/>
                </a:lnTo>
                <a:lnTo>
                  <a:pt x="0" y="8073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7" name="Freeform 17"/>
          <p:cNvSpPr/>
          <p:nvPr/>
        </p:nvSpPr>
        <p:spPr>
          <a:xfrm rot="474453">
            <a:off x="5645221" y="3688254"/>
            <a:ext cx="582759" cy="556136"/>
          </a:xfrm>
          <a:custGeom>
            <a:avLst/>
            <a:gdLst/>
            <a:ahLst/>
            <a:cxnLst/>
            <a:rect l="l" t="t" r="r" b="b"/>
            <a:pathLst>
              <a:path w="874138" h="834204">
                <a:moveTo>
                  <a:pt x="0" y="0"/>
                </a:moveTo>
                <a:lnTo>
                  <a:pt x="874138" y="0"/>
                </a:lnTo>
                <a:lnTo>
                  <a:pt x="874138" y="834203"/>
                </a:lnTo>
                <a:lnTo>
                  <a:pt x="0" y="83420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8" name="Freeform 18"/>
          <p:cNvSpPr/>
          <p:nvPr/>
        </p:nvSpPr>
        <p:spPr>
          <a:xfrm rot="-8116702">
            <a:off x="5812171" y="3858300"/>
            <a:ext cx="221850" cy="211715"/>
          </a:xfrm>
          <a:custGeom>
            <a:avLst/>
            <a:gdLst/>
            <a:ahLst/>
            <a:cxnLst/>
            <a:rect l="l" t="t" r="r" b="b"/>
            <a:pathLst>
              <a:path w="332775" h="317573">
                <a:moveTo>
                  <a:pt x="0" y="0"/>
                </a:moveTo>
                <a:lnTo>
                  <a:pt x="332775" y="0"/>
                </a:lnTo>
                <a:lnTo>
                  <a:pt x="332775" y="317573"/>
                </a:lnTo>
                <a:lnTo>
                  <a:pt x="0" y="31757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9" name="Freeform 19"/>
          <p:cNvSpPr/>
          <p:nvPr/>
        </p:nvSpPr>
        <p:spPr>
          <a:xfrm rot="2464834">
            <a:off x="5828693" y="3872738"/>
            <a:ext cx="183261" cy="174889"/>
          </a:xfrm>
          <a:custGeom>
            <a:avLst/>
            <a:gdLst/>
            <a:ahLst/>
            <a:cxnLst/>
            <a:rect l="l" t="t" r="r" b="b"/>
            <a:pathLst>
              <a:path w="274892" h="262334">
                <a:moveTo>
                  <a:pt x="0" y="0"/>
                </a:moveTo>
                <a:lnTo>
                  <a:pt x="274891" y="0"/>
                </a:lnTo>
                <a:lnTo>
                  <a:pt x="274891" y="262334"/>
                </a:lnTo>
                <a:lnTo>
                  <a:pt x="0" y="26233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0" name="Freeform 20"/>
          <p:cNvSpPr/>
          <p:nvPr/>
        </p:nvSpPr>
        <p:spPr>
          <a:xfrm rot="1191491">
            <a:off x="5831116" y="3875093"/>
            <a:ext cx="189360" cy="180709"/>
          </a:xfrm>
          <a:custGeom>
            <a:avLst/>
            <a:gdLst/>
            <a:ahLst/>
            <a:cxnLst/>
            <a:rect l="l" t="t" r="r" b="b"/>
            <a:pathLst>
              <a:path w="284040" h="271064">
                <a:moveTo>
                  <a:pt x="0" y="0"/>
                </a:moveTo>
                <a:lnTo>
                  <a:pt x="284040" y="0"/>
                </a:lnTo>
                <a:lnTo>
                  <a:pt x="284040" y="271064"/>
                </a:lnTo>
                <a:lnTo>
                  <a:pt x="0" y="27106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1" name="Freeform 21"/>
          <p:cNvSpPr/>
          <p:nvPr/>
        </p:nvSpPr>
        <p:spPr>
          <a:xfrm rot="-9200623">
            <a:off x="5644639" y="4892936"/>
            <a:ext cx="682747" cy="651557"/>
          </a:xfrm>
          <a:custGeom>
            <a:avLst/>
            <a:gdLst/>
            <a:ahLst/>
            <a:cxnLst/>
            <a:rect l="l" t="t" r="r" b="b"/>
            <a:pathLst>
              <a:path w="1024121" h="977335">
                <a:moveTo>
                  <a:pt x="0" y="0"/>
                </a:moveTo>
                <a:lnTo>
                  <a:pt x="1024121" y="0"/>
                </a:lnTo>
                <a:lnTo>
                  <a:pt x="1024121" y="977335"/>
                </a:lnTo>
                <a:lnTo>
                  <a:pt x="0" y="97733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2" name="Freeform 22"/>
          <p:cNvSpPr/>
          <p:nvPr/>
        </p:nvSpPr>
        <p:spPr>
          <a:xfrm rot="1380913">
            <a:off x="5692112" y="4940619"/>
            <a:ext cx="563989" cy="538224"/>
          </a:xfrm>
          <a:custGeom>
            <a:avLst/>
            <a:gdLst/>
            <a:ahLst/>
            <a:cxnLst/>
            <a:rect l="l" t="t" r="r" b="b"/>
            <a:pathLst>
              <a:path w="845984" h="807336">
                <a:moveTo>
                  <a:pt x="0" y="0"/>
                </a:moveTo>
                <a:lnTo>
                  <a:pt x="845984" y="0"/>
                </a:lnTo>
                <a:lnTo>
                  <a:pt x="845984" y="807336"/>
                </a:lnTo>
                <a:lnTo>
                  <a:pt x="0" y="80733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3" name="Freeform 23"/>
          <p:cNvSpPr/>
          <p:nvPr/>
        </p:nvSpPr>
        <p:spPr>
          <a:xfrm rot="107570">
            <a:off x="5703765" y="4941845"/>
            <a:ext cx="582759" cy="556136"/>
          </a:xfrm>
          <a:custGeom>
            <a:avLst/>
            <a:gdLst/>
            <a:ahLst/>
            <a:cxnLst/>
            <a:rect l="l" t="t" r="r" b="b"/>
            <a:pathLst>
              <a:path w="874138" h="834204">
                <a:moveTo>
                  <a:pt x="0" y="0"/>
                </a:moveTo>
                <a:lnTo>
                  <a:pt x="874137" y="0"/>
                </a:lnTo>
                <a:lnTo>
                  <a:pt x="874137" y="834204"/>
                </a:lnTo>
                <a:lnTo>
                  <a:pt x="0" y="83420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4" name="Freeform 24"/>
          <p:cNvSpPr/>
          <p:nvPr/>
        </p:nvSpPr>
        <p:spPr>
          <a:xfrm rot="-8483585">
            <a:off x="5870561" y="5113342"/>
            <a:ext cx="221850" cy="211715"/>
          </a:xfrm>
          <a:custGeom>
            <a:avLst/>
            <a:gdLst/>
            <a:ahLst/>
            <a:cxnLst/>
            <a:rect l="l" t="t" r="r" b="b"/>
            <a:pathLst>
              <a:path w="332775" h="317573">
                <a:moveTo>
                  <a:pt x="0" y="0"/>
                </a:moveTo>
                <a:lnTo>
                  <a:pt x="332775" y="0"/>
                </a:lnTo>
                <a:lnTo>
                  <a:pt x="332775" y="317573"/>
                </a:lnTo>
                <a:lnTo>
                  <a:pt x="0" y="31757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5" name="Freeform 25"/>
          <p:cNvSpPr/>
          <p:nvPr/>
        </p:nvSpPr>
        <p:spPr>
          <a:xfrm rot="2097951">
            <a:off x="5886675" y="5128098"/>
            <a:ext cx="183261" cy="174889"/>
          </a:xfrm>
          <a:custGeom>
            <a:avLst/>
            <a:gdLst/>
            <a:ahLst/>
            <a:cxnLst/>
            <a:rect l="l" t="t" r="r" b="b"/>
            <a:pathLst>
              <a:path w="274892" h="262334">
                <a:moveTo>
                  <a:pt x="0" y="0"/>
                </a:moveTo>
                <a:lnTo>
                  <a:pt x="274892" y="0"/>
                </a:lnTo>
                <a:lnTo>
                  <a:pt x="274892" y="262334"/>
                </a:lnTo>
                <a:lnTo>
                  <a:pt x="0" y="26233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6" name="Freeform 26"/>
          <p:cNvSpPr/>
          <p:nvPr/>
        </p:nvSpPr>
        <p:spPr>
          <a:xfrm rot="824607">
            <a:off x="5889628" y="5129840"/>
            <a:ext cx="189360" cy="180709"/>
          </a:xfrm>
          <a:custGeom>
            <a:avLst/>
            <a:gdLst/>
            <a:ahLst/>
            <a:cxnLst/>
            <a:rect l="l" t="t" r="r" b="b"/>
            <a:pathLst>
              <a:path w="284040" h="271064">
                <a:moveTo>
                  <a:pt x="0" y="0"/>
                </a:moveTo>
                <a:lnTo>
                  <a:pt x="284040" y="0"/>
                </a:lnTo>
                <a:lnTo>
                  <a:pt x="284040" y="271064"/>
                </a:lnTo>
                <a:lnTo>
                  <a:pt x="0" y="2710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7" name="Freeform 27"/>
          <p:cNvSpPr/>
          <p:nvPr/>
        </p:nvSpPr>
        <p:spPr>
          <a:xfrm rot="-7542583">
            <a:off x="5586676" y="2445309"/>
            <a:ext cx="682747" cy="651557"/>
          </a:xfrm>
          <a:custGeom>
            <a:avLst/>
            <a:gdLst/>
            <a:ahLst/>
            <a:cxnLst/>
            <a:rect l="l" t="t" r="r" b="b"/>
            <a:pathLst>
              <a:path w="1024121" h="977335">
                <a:moveTo>
                  <a:pt x="0" y="0"/>
                </a:moveTo>
                <a:lnTo>
                  <a:pt x="1024121" y="0"/>
                </a:lnTo>
                <a:lnTo>
                  <a:pt x="1024121" y="977335"/>
                </a:lnTo>
                <a:lnTo>
                  <a:pt x="0" y="97733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8" name="Freeform 28"/>
          <p:cNvSpPr/>
          <p:nvPr/>
        </p:nvSpPr>
        <p:spPr>
          <a:xfrm rot="3038952">
            <a:off x="5639673" y="2488495"/>
            <a:ext cx="563989" cy="538224"/>
          </a:xfrm>
          <a:custGeom>
            <a:avLst/>
            <a:gdLst/>
            <a:ahLst/>
            <a:cxnLst/>
            <a:rect l="l" t="t" r="r" b="b"/>
            <a:pathLst>
              <a:path w="845984" h="807336">
                <a:moveTo>
                  <a:pt x="0" y="0"/>
                </a:moveTo>
                <a:lnTo>
                  <a:pt x="845984" y="0"/>
                </a:lnTo>
                <a:lnTo>
                  <a:pt x="845984" y="807336"/>
                </a:lnTo>
                <a:lnTo>
                  <a:pt x="0" y="80733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9" name="Freeform 29"/>
          <p:cNvSpPr/>
          <p:nvPr/>
        </p:nvSpPr>
        <p:spPr>
          <a:xfrm rot="1765609">
            <a:off x="5644203" y="2498317"/>
            <a:ext cx="582759" cy="556136"/>
          </a:xfrm>
          <a:custGeom>
            <a:avLst/>
            <a:gdLst/>
            <a:ahLst/>
            <a:cxnLst/>
            <a:rect l="l" t="t" r="r" b="b"/>
            <a:pathLst>
              <a:path w="874138" h="834204">
                <a:moveTo>
                  <a:pt x="0" y="0"/>
                </a:moveTo>
                <a:lnTo>
                  <a:pt x="874137" y="0"/>
                </a:lnTo>
                <a:lnTo>
                  <a:pt x="874137" y="834203"/>
                </a:lnTo>
                <a:lnTo>
                  <a:pt x="0" y="83420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0" name="Freeform 30"/>
          <p:cNvSpPr/>
          <p:nvPr/>
        </p:nvSpPr>
        <p:spPr>
          <a:xfrm rot="-6825545">
            <a:off x="5812889" y="2663560"/>
            <a:ext cx="221850" cy="211715"/>
          </a:xfrm>
          <a:custGeom>
            <a:avLst/>
            <a:gdLst/>
            <a:ahLst/>
            <a:cxnLst/>
            <a:rect l="l" t="t" r="r" b="b"/>
            <a:pathLst>
              <a:path w="332775" h="317573">
                <a:moveTo>
                  <a:pt x="0" y="0"/>
                </a:moveTo>
                <a:lnTo>
                  <a:pt x="332775" y="0"/>
                </a:lnTo>
                <a:lnTo>
                  <a:pt x="332775" y="317573"/>
                </a:lnTo>
                <a:lnTo>
                  <a:pt x="0" y="31757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1" name="Freeform 31"/>
          <p:cNvSpPr/>
          <p:nvPr/>
        </p:nvSpPr>
        <p:spPr>
          <a:xfrm rot="3755990">
            <a:off x="5831062" y="2677258"/>
            <a:ext cx="183261" cy="174889"/>
          </a:xfrm>
          <a:custGeom>
            <a:avLst/>
            <a:gdLst/>
            <a:ahLst/>
            <a:cxnLst/>
            <a:rect l="l" t="t" r="r" b="b"/>
            <a:pathLst>
              <a:path w="274892" h="262334">
                <a:moveTo>
                  <a:pt x="0" y="0"/>
                </a:moveTo>
                <a:lnTo>
                  <a:pt x="274892" y="0"/>
                </a:lnTo>
                <a:lnTo>
                  <a:pt x="274892" y="262333"/>
                </a:lnTo>
                <a:lnTo>
                  <a:pt x="0" y="26233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2" name="Freeform 32"/>
          <p:cNvSpPr/>
          <p:nvPr/>
        </p:nvSpPr>
        <p:spPr>
          <a:xfrm rot="2482647">
            <a:off x="5831172" y="2681254"/>
            <a:ext cx="189360" cy="180709"/>
          </a:xfrm>
          <a:custGeom>
            <a:avLst/>
            <a:gdLst/>
            <a:ahLst/>
            <a:cxnLst/>
            <a:rect l="l" t="t" r="r" b="b"/>
            <a:pathLst>
              <a:path w="284040" h="271064">
                <a:moveTo>
                  <a:pt x="0" y="0"/>
                </a:moveTo>
                <a:lnTo>
                  <a:pt x="284040" y="0"/>
                </a:lnTo>
                <a:lnTo>
                  <a:pt x="284040" y="271064"/>
                </a:lnTo>
                <a:lnTo>
                  <a:pt x="0" y="27106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3" name="Freeform 33"/>
          <p:cNvSpPr/>
          <p:nvPr/>
        </p:nvSpPr>
        <p:spPr>
          <a:xfrm rot="696773">
            <a:off x="1742512" y="402346"/>
            <a:ext cx="530781" cy="796669"/>
          </a:xfrm>
          <a:custGeom>
            <a:avLst/>
            <a:gdLst/>
            <a:ahLst/>
            <a:cxnLst/>
            <a:rect l="l" t="t" r="r" b="b"/>
            <a:pathLst>
              <a:path w="796171" h="1195003">
                <a:moveTo>
                  <a:pt x="0" y="0"/>
                </a:moveTo>
                <a:lnTo>
                  <a:pt x="796171" y="0"/>
                </a:lnTo>
                <a:lnTo>
                  <a:pt x="796171" y="1195002"/>
                </a:lnTo>
                <a:lnTo>
                  <a:pt x="0" y="1195002"/>
                </a:lnTo>
                <a:lnTo>
                  <a:pt x="0" y="0"/>
                </a:lnTo>
                <a:close/>
              </a:path>
            </a:pathLst>
          </a:custGeom>
          <a:blipFill>
            <a:blip r:embed="rId8"/>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4" name="Freeform 34"/>
          <p:cNvSpPr/>
          <p:nvPr/>
        </p:nvSpPr>
        <p:spPr>
          <a:xfrm rot="401432">
            <a:off x="11458610" y="5249573"/>
            <a:ext cx="528231" cy="409054"/>
          </a:xfrm>
          <a:custGeom>
            <a:avLst/>
            <a:gdLst/>
            <a:ahLst/>
            <a:cxnLst/>
            <a:rect l="l" t="t" r="r" b="b"/>
            <a:pathLst>
              <a:path w="792347" h="613581">
                <a:moveTo>
                  <a:pt x="0" y="0"/>
                </a:moveTo>
                <a:lnTo>
                  <a:pt x="792347" y="0"/>
                </a:lnTo>
                <a:lnTo>
                  <a:pt x="792347" y="613581"/>
                </a:lnTo>
                <a:lnTo>
                  <a:pt x="0" y="613581"/>
                </a:lnTo>
                <a:lnTo>
                  <a:pt x="0" y="0"/>
                </a:lnTo>
                <a:close/>
              </a:path>
            </a:pathLst>
          </a:custGeom>
          <a:blipFill>
            <a:blip r:embed="rId9"/>
            <a:stretch>
              <a:fillRect l="-161980" t="-296073" r="-32437" b="-174576"/>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5" name="Freeform 35"/>
          <p:cNvSpPr/>
          <p:nvPr/>
        </p:nvSpPr>
        <p:spPr>
          <a:xfrm rot="-444630">
            <a:off x="11232430" y="5047142"/>
            <a:ext cx="204150" cy="459819"/>
          </a:xfrm>
          <a:custGeom>
            <a:avLst/>
            <a:gdLst/>
            <a:ahLst/>
            <a:cxnLst/>
            <a:rect l="l" t="t" r="r" b="b"/>
            <a:pathLst>
              <a:path w="306225" h="689728">
                <a:moveTo>
                  <a:pt x="0" y="0"/>
                </a:moveTo>
                <a:lnTo>
                  <a:pt x="306225" y="0"/>
                </a:lnTo>
                <a:lnTo>
                  <a:pt x="306225" y="689728"/>
                </a:lnTo>
                <a:lnTo>
                  <a:pt x="0" y="689728"/>
                </a:lnTo>
                <a:lnTo>
                  <a:pt x="0" y="0"/>
                </a:lnTo>
                <a:close/>
              </a:path>
            </a:pathLst>
          </a:custGeom>
          <a:blipFill>
            <a:blip r:embed="rId9"/>
            <a:stretch>
              <a:fillRect l="-204181" t="-220573" r="-204554" b="-18441"/>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6" name="Freeform 36"/>
          <p:cNvSpPr/>
          <p:nvPr/>
        </p:nvSpPr>
        <p:spPr>
          <a:xfrm rot="-975824">
            <a:off x="1271369" y="758169"/>
            <a:ext cx="608575" cy="642247"/>
          </a:xfrm>
          <a:custGeom>
            <a:avLst/>
            <a:gdLst/>
            <a:ahLst/>
            <a:cxnLst/>
            <a:rect l="l" t="t" r="r" b="b"/>
            <a:pathLst>
              <a:path w="912862" h="963371">
                <a:moveTo>
                  <a:pt x="0" y="0"/>
                </a:moveTo>
                <a:lnTo>
                  <a:pt x="912862" y="0"/>
                </a:lnTo>
                <a:lnTo>
                  <a:pt x="912862" y="963371"/>
                </a:lnTo>
                <a:lnTo>
                  <a:pt x="0" y="963371"/>
                </a:lnTo>
                <a:lnTo>
                  <a:pt x="0" y="0"/>
                </a:lnTo>
                <a:close/>
              </a:path>
            </a:pathLst>
          </a:custGeom>
          <a:blipFill>
            <a:blip r:embed="rId10"/>
            <a:stretch>
              <a:fillRect l="-34245" t="-90750" r="-320091" b="-96080"/>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7" name="Freeform 37"/>
          <p:cNvSpPr/>
          <p:nvPr/>
        </p:nvSpPr>
        <p:spPr>
          <a:xfrm>
            <a:off x="1575657" y="2136975"/>
            <a:ext cx="2120101" cy="3027673"/>
          </a:xfrm>
          <a:custGeom>
            <a:avLst/>
            <a:gdLst/>
            <a:ahLst/>
            <a:cxnLst/>
            <a:rect l="l" t="t" r="r" b="b"/>
            <a:pathLst>
              <a:path w="3180152" h="4541509">
                <a:moveTo>
                  <a:pt x="0" y="0"/>
                </a:moveTo>
                <a:lnTo>
                  <a:pt x="3180152" y="0"/>
                </a:lnTo>
                <a:lnTo>
                  <a:pt x="3180152" y="4541509"/>
                </a:lnTo>
                <a:lnTo>
                  <a:pt x="0" y="4541509"/>
                </a:lnTo>
                <a:lnTo>
                  <a:pt x="0" y="0"/>
                </a:lnTo>
                <a:close/>
              </a:path>
            </a:pathLst>
          </a:custGeom>
          <a:blipFill>
            <a:blip r:embed="rId11"/>
            <a:stretch>
              <a:fillRect l="-301621" r="-498833" b="-254676"/>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8" name="Freeform 38"/>
          <p:cNvSpPr/>
          <p:nvPr/>
        </p:nvSpPr>
        <p:spPr>
          <a:xfrm>
            <a:off x="2249739" y="2849413"/>
            <a:ext cx="771937" cy="1931497"/>
          </a:xfrm>
          <a:custGeom>
            <a:avLst/>
            <a:gdLst/>
            <a:ahLst/>
            <a:cxnLst/>
            <a:rect l="l" t="t" r="r" b="b"/>
            <a:pathLst>
              <a:path w="1157905" h="2897245">
                <a:moveTo>
                  <a:pt x="0" y="0"/>
                </a:moveTo>
                <a:lnTo>
                  <a:pt x="1157905" y="0"/>
                </a:lnTo>
                <a:lnTo>
                  <a:pt x="1157905" y="2897245"/>
                </a:lnTo>
                <a:lnTo>
                  <a:pt x="0" y="2897245"/>
                </a:lnTo>
                <a:lnTo>
                  <a:pt x="0" y="0"/>
                </a:lnTo>
                <a:close/>
              </a:path>
            </a:pathLst>
          </a:custGeom>
          <a:blipFill>
            <a:blip r:embed="rId11"/>
            <a:stretch>
              <a:fillRect l="-1226980" t="-196137" r="-443443" b="-101866"/>
            </a:stretch>
          </a:blipFill>
        </p:spPr>
        <p:txBody>
          <a:bodyPr/>
          <a:lstStyle/>
          <a:p>
            <a:pPr defTabSz="609630">
              <a:buClrTx/>
              <a:defRPr/>
            </a:pPr>
            <a:endParaRPr lang="sv-SE" sz="1200" kern="1200">
              <a:solidFill>
                <a:prstClr val="black"/>
              </a:solidFill>
              <a:latin typeface="Calibri"/>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2"/>
          <p:cNvGrpSpPr/>
          <p:nvPr/>
        </p:nvGrpSpPr>
        <p:grpSpPr>
          <a:xfrm rot="3847578">
            <a:off x="8364079" y="7939163"/>
            <a:ext cx="8315717" cy="3621711"/>
            <a:chOff x="0" y="0"/>
            <a:chExt cx="3285222" cy="1430799"/>
          </a:xfrm>
        </p:grpSpPr>
        <p:sp>
          <p:nvSpPr>
            <p:cNvPr id="3" name="Freeform 3"/>
            <p:cNvSpPr/>
            <p:nvPr/>
          </p:nvSpPr>
          <p:spPr>
            <a:xfrm>
              <a:off x="0" y="0"/>
              <a:ext cx="3285222" cy="1430799"/>
            </a:xfrm>
            <a:custGeom>
              <a:avLst/>
              <a:gdLst/>
              <a:ahLst/>
              <a:cxnLst/>
              <a:rect l="l" t="t" r="r" b="b"/>
              <a:pathLst>
                <a:path w="3285222" h="1430799">
                  <a:moveTo>
                    <a:pt x="0" y="0"/>
                  </a:moveTo>
                  <a:lnTo>
                    <a:pt x="3285222" y="0"/>
                  </a:lnTo>
                  <a:lnTo>
                    <a:pt x="3285222" y="1430799"/>
                  </a:lnTo>
                  <a:lnTo>
                    <a:pt x="0" y="1430799"/>
                  </a:lnTo>
                  <a:close/>
                </a:path>
              </a:pathLst>
            </a:custGeom>
            <a:solidFill>
              <a:srgbClr val="7B284D"/>
            </a:solidFill>
          </p:spPr>
          <p:txBody>
            <a:bodyPr/>
            <a:lstStyle/>
            <a:p>
              <a:pPr defTabSz="609630">
                <a:buClrTx/>
                <a:defRPr/>
              </a:pPr>
              <a:endParaRPr lang="sv-SE" sz="1200" kern="1200">
                <a:solidFill>
                  <a:prstClr val="black"/>
                </a:solidFill>
                <a:latin typeface="Calibri"/>
                <a:ea typeface="+mn-ea"/>
                <a:cs typeface="+mn-cs"/>
              </a:endParaRPr>
            </a:p>
          </p:txBody>
        </p:sp>
        <p:sp>
          <p:nvSpPr>
            <p:cNvPr id="4" name="TextBox 4"/>
            <p:cNvSpPr txBox="1"/>
            <p:nvPr/>
          </p:nvSpPr>
          <p:spPr>
            <a:xfrm>
              <a:off x="0" y="-19050"/>
              <a:ext cx="3285222" cy="1449849"/>
            </a:xfrm>
            <a:prstGeom prst="rect">
              <a:avLst/>
            </a:prstGeom>
          </p:spPr>
          <p:txBody>
            <a:bodyPr lIns="33867" tIns="33867" rIns="33867" bIns="33867" rtlCol="0" anchor="ctr"/>
            <a:lstStyle/>
            <a:p>
              <a:pPr algn="ctr" defTabSz="609630">
                <a:lnSpc>
                  <a:spcPts val="1459"/>
                </a:lnSpc>
                <a:buClrTx/>
                <a:defRPr/>
              </a:pPr>
              <a:endParaRPr lang="sv-SE" sz="1200" kern="1200">
                <a:solidFill>
                  <a:prstClr val="black"/>
                </a:solidFill>
                <a:latin typeface="Calibri"/>
                <a:ea typeface="+mn-ea"/>
                <a:cs typeface="+mn-cs"/>
              </a:endParaRPr>
            </a:p>
          </p:txBody>
        </p:sp>
      </p:grpSp>
      <p:grpSp>
        <p:nvGrpSpPr>
          <p:cNvPr id="5" name="Group 5"/>
          <p:cNvGrpSpPr/>
          <p:nvPr/>
        </p:nvGrpSpPr>
        <p:grpSpPr>
          <a:xfrm rot="-978065">
            <a:off x="-2582202" y="-2526659"/>
            <a:ext cx="8315717" cy="3466001"/>
            <a:chOff x="0" y="0"/>
            <a:chExt cx="3285222" cy="1369284"/>
          </a:xfrm>
        </p:grpSpPr>
        <p:sp>
          <p:nvSpPr>
            <p:cNvPr id="6" name="Freeform 6"/>
            <p:cNvSpPr/>
            <p:nvPr/>
          </p:nvSpPr>
          <p:spPr>
            <a:xfrm>
              <a:off x="0" y="0"/>
              <a:ext cx="3285222" cy="1369284"/>
            </a:xfrm>
            <a:custGeom>
              <a:avLst/>
              <a:gdLst/>
              <a:ahLst/>
              <a:cxnLst/>
              <a:rect l="l" t="t" r="r" b="b"/>
              <a:pathLst>
                <a:path w="3285222" h="1369284">
                  <a:moveTo>
                    <a:pt x="0" y="0"/>
                  </a:moveTo>
                  <a:lnTo>
                    <a:pt x="3285222" y="0"/>
                  </a:lnTo>
                  <a:lnTo>
                    <a:pt x="3285222" y="1369284"/>
                  </a:lnTo>
                  <a:lnTo>
                    <a:pt x="0" y="1369284"/>
                  </a:lnTo>
                  <a:close/>
                </a:path>
              </a:pathLst>
            </a:custGeom>
            <a:solidFill>
              <a:srgbClr val="7B284D"/>
            </a:solidFill>
          </p:spPr>
          <p:txBody>
            <a:bodyPr/>
            <a:lstStyle/>
            <a:p>
              <a:pPr defTabSz="609630">
                <a:buClrTx/>
                <a:defRPr/>
              </a:pPr>
              <a:endParaRPr lang="sv-SE" sz="1200" kern="1200">
                <a:solidFill>
                  <a:prstClr val="black"/>
                </a:solidFill>
                <a:latin typeface="Calibri"/>
                <a:ea typeface="+mn-ea"/>
                <a:cs typeface="+mn-cs"/>
              </a:endParaRPr>
            </a:p>
          </p:txBody>
        </p:sp>
        <p:sp>
          <p:nvSpPr>
            <p:cNvPr id="7" name="TextBox 7"/>
            <p:cNvSpPr txBox="1"/>
            <p:nvPr/>
          </p:nvSpPr>
          <p:spPr>
            <a:xfrm>
              <a:off x="0" y="-19050"/>
              <a:ext cx="3285222" cy="1388334"/>
            </a:xfrm>
            <a:prstGeom prst="rect">
              <a:avLst/>
            </a:prstGeom>
          </p:spPr>
          <p:txBody>
            <a:bodyPr lIns="33867" tIns="33867" rIns="33867" bIns="33867" rtlCol="0" anchor="ctr"/>
            <a:lstStyle/>
            <a:p>
              <a:pPr algn="ctr" defTabSz="609630">
                <a:lnSpc>
                  <a:spcPts val="1459"/>
                </a:lnSpc>
                <a:buClrTx/>
                <a:defRPr/>
              </a:pPr>
              <a:endParaRPr lang="sv-SE" sz="1200" kern="1200">
                <a:solidFill>
                  <a:prstClr val="black"/>
                </a:solidFill>
                <a:latin typeface="Calibri"/>
                <a:ea typeface="+mn-ea"/>
                <a:cs typeface="+mn-cs"/>
              </a:endParaRPr>
            </a:p>
          </p:txBody>
        </p:sp>
      </p:grpSp>
      <p:grpSp>
        <p:nvGrpSpPr>
          <p:cNvPr id="8" name="Group 8"/>
          <p:cNvGrpSpPr>
            <a:grpSpLocks noChangeAspect="1"/>
          </p:cNvGrpSpPr>
          <p:nvPr/>
        </p:nvGrpSpPr>
        <p:grpSpPr>
          <a:xfrm>
            <a:off x="9005455" y="178473"/>
            <a:ext cx="2873196" cy="357208"/>
            <a:chOff x="0" y="0"/>
            <a:chExt cx="5746392" cy="714416"/>
          </a:xfrm>
        </p:grpSpPr>
        <p:sp>
          <p:nvSpPr>
            <p:cNvPr id="9" name="Freeform 9"/>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a:stretch>
                <a:fillRect b="-5"/>
              </a:stretch>
            </a:blipFill>
          </p:spPr>
          <p:txBody>
            <a:bodyPr/>
            <a:lstStyle/>
            <a:p>
              <a:pPr defTabSz="609630">
                <a:buClrTx/>
                <a:defRPr/>
              </a:pPr>
              <a:endParaRPr lang="sv-SE" sz="1200" kern="1200">
                <a:solidFill>
                  <a:prstClr val="black"/>
                </a:solidFill>
                <a:latin typeface="Calibri"/>
                <a:ea typeface="+mn-ea"/>
                <a:cs typeface="+mn-cs"/>
              </a:endParaRPr>
            </a:p>
          </p:txBody>
        </p:sp>
      </p:grpSp>
      <p:sp>
        <p:nvSpPr>
          <p:cNvPr id="10" name="TextBox 10"/>
          <p:cNvSpPr txBox="1"/>
          <p:nvPr/>
        </p:nvSpPr>
        <p:spPr>
          <a:xfrm>
            <a:off x="1890792" y="723900"/>
            <a:ext cx="8876857" cy="512961"/>
          </a:xfrm>
          <a:prstGeom prst="rect">
            <a:avLst/>
          </a:prstGeom>
        </p:spPr>
        <p:txBody>
          <a:bodyPr lIns="0" tIns="0" rIns="0" bIns="0" rtlCol="0" anchor="t">
            <a:spAutoFit/>
          </a:bodyPr>
          <a:lstStyle/>
          <a:p>
            <a:pPr algn="ctr" defTabSz="609630">
              <a:lnSpc>
                <a:spcPts val="4032"/>
              </a:lnSpc>
              <a:buClrTx/>
              <a:defRPr/>
            </a:pPr>
            <a:r>
              <a:rPr lang="sv-SE" sz="3733" kern="1200">
                <a:solidFill>
                  <a:srgbClr val="D4C394"/>
                </a:solidFill>
                <a:latin typeface="Work Sans"/>
                <a:ea typeface="Work Sans"/>
                <a:cs typeface="Work Sans"/>
                <a:sym typeface="Work Sans"/>
              </a:rPr>
              <a:t>Din </a:t>
            </a:r>
            <a:r>
              <a:rPr lang="sv-SE" sz="3733" b="1" kern="1200">
                <a:solidFill>
                  <a:srgbClr val="F0BE00"/>
                </a:solidFill>
                <a:latin typeface="Work Sans Bold"/>
                <a:ea typeface="Work Sans Bold"/>
                <a:cs typeface="Work Sans Bold"/>
                <a:sym typeface="Work Sans Bold"/>
              </a:rPr>
              <a:t>Favoritfärg</a:t>
            </a:r>
          </a:p>
        </p:txBody>
      </p:sp>
      <p:sp>
        <p:nvSpPr>
          <p:cNvPr id="11" name="Freeform 11"/>
          <p:cNvSpPr/>
          <p:nvPr/>
        </p:nvSpPr>
        <p:spPr>
          <a:xfrm flipH="1">
            <a:off x="5695208" y="1241999"/>
            <a:ext cx="2152945" cy="153697"/>
          </a:xfrm>
          <a:custGeom>
            <a:avLst/>
            <a:gdLst/>
            <a:ahLst/>
            <a:cxnLst/>
            <a:rect l="l" t="t" r="r" b="b"/>
            <a:pathLst>
              <a:path w="3229417" h="230546">
                <a:moveTo>
                  <a:pt x="3229417" y="0"/>
                </a:moveTo>
                <a:lnTo>
                  <a:pt x="0" y="0"/>
                </a:lnTo>
                <a:lnTo>
                  <a:pt x="0" y="230547"/>
                </a:lnTo>
                <a:lnTo>
                  <a:pt x="3229417" y="230547"/>
                </a:lnTo>
                <a:lnTo>
                  <a:pt x="3229417"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2" name="TextBox 12"/>
          <p:cNvSpPr txBox="1"/>
          <p:nvPr/>
        </p:nvSpPr>
        <p:spPr>
          <a:xfrm>
            <a:off x="6489771" y="2520854"/>
            <a:ext cx="3112827" cy="436017"/>
          </a:xfrm>
          <a:prstGeom prst="rect">
            <a:avLst/>
          </a:prstGeom>
        </p:spPr>
        <p:txBody>
          <a:bodyPr lIns="0" tIns="0" rIns="0" bIns="0" rtlCol="0" anchor="t">
            <a:spAutoFit/>
          </a:bodyPr>
          <a:lstStyle/>
          <a:p>
            <a:pPr defTabSz="609630">
              <a:lnSpc>
                <a:spcPts val="3384"/>
              </a:lnSpc>
              <a:buClrTx/>
              <a:defRPr/>
            </a:pPr>
            <a:r>
              <a:rPr lang="sv-SE" sz="3133" kern="1200">
                <a:solidFill>
                  <a:srgbClr val="D4C394"/>
                </a:solidFill>
                <a:latin typeface="Work Sans"/>
                <a:ea typeface="Work Sans"/>
                <a:cs typeface="Work Sans"/>
                <a:sym typeface="Work Sans"/>
              </a:rPr>
              <a:t>Väldigt viktigt</a:t>
            </a:r>
          </a:p>
        </p:txBody>
      </p:sp>
      <p:sp>
        <p:nvSpPr>
          <p:cNvPr id="13" name="TextBox 13"/>
          <p:cNvSpPr txBox="1"/>
          <p:nvPr/>
        </p:nvSpPr>
        <p:spPr>
          <a:xfrm>
            <a:off x="6489772" y="3759306"/>
            <a:ext cx="4135205" cy="436017"/>
          </a:xfrm>
          <a:prstGeom prst="rect">
            <a:avLst/>
          </a:prstGeom>
        </p:spPr>
        <p:txBody>
          <a:bodyPr lIns="0" tIns="0" rIns="0" bIns="0" rtlCol="0" anchor="t">
            <a:spAutoFit/>
          </a:bodyPr>
          <a:lstStyle/>
          <a:p>
            <a:pPr defTabSz="609630">
              <a:lnSpc>
                <a:spcPts val="3384"/>
              </a:lnSpc>
              <a:buClrTx/>
              <a:defRPr/>
            </a:pPr>
            <a:r>
              <a:rPr lang="sv-SE" sz="3133" kern="1200">
                <a:solidFill>
                  <a:srgbClr val="D4C394"/>
                </a:solidFill>
                <a:latin typeface="Work Sans"/>
                <a:ea typeface="Work Sans"/>
                <a:cs typeface="Work Sans"/>
                <a:sym typeface="Work Sans"/>
              </a:rPr>
              <a:t>Någonstans i mitten</a:t>
            </a:r>
          </a:p>
        </p:txBody>
      </p:sp>
      <p:sp>
        <p:nvSpPr>
          <p:cNvPr id="14" name="TextBox 14"/>
          <p:cNvSpPr txBox="1"/>
          <p:nvPr/>
        </p:nvSpPr>
        <p:spPr>
          <a:xfrm>
            <a:off x="6560743" y="4998350"/>
            <a:ext cx="3112827" cy="436017"/>
          </a:xfrm>
          <a:prstGeom prst="rect">
            <a:avLst/>
          </a:prstGeom>
        </p:spPr>
        <p:txBody>
          <a:bodyPr lIns="0" tIns="0" rIns="0" bIns="0" rtlCol="0" anchor="t">
            <a:spAutoFit/>
          </a:bodyPr>
          <a:lstStyle/>
          <a:p>
            <a:pPr defTabSz="609630">
              <a:lnSpc>
                <a:spcPts val="3384"/>
              </a:lnSpc>
              <a:buClrTx/>
              <a:defRPr/>
            </a:pPr>
            <a:r>
              <a:rPr lang="sv-SE" sz="3133" kern="1200">
                <a:solidFill>
                  <a:srgbClr val="D4C394"/>
                </a:solidFill>
                <a:latin typeface="Work Sans"/>
                <a:ea typeface="Work Sans"/>
                <a:cs typeface="Work Sans"/>
                <a:sym typeface="Work Sans"/>
              </a:rPr>
              <a:t>Inte viktigt alls</a:t>
            </a:r>
          </a:p>
        </p:txBody>
      </p:sp>
      <p:sp>
        <p:nvSpPr>
          <p:cNvPr id="15" name="Freeform 15"/>
          <p:cNvSpPr/>
          <p:nvPr/>
        </p:nvSpPr>
        <p:spPr>
          <a:xfrm rot="-8833740">
            <a:off x="5586275" y="3638379"/>
            <a:ext cx="682747" cy="651557"/>
          </a:xfrm>
          <a:custGeom>
            <a:avLst/>
            <a:gdLst/>
            <a:ahLst/>
            <a:cxnLst/>
            <a:rect l="l" t="t" r="r" b="b"/>
            <a:pathLst>
              <a:path w="1024121" h="977335">
                <a:moveTo>
                  <a:pt x="0" y="0"/>
                </a:moveTo>
                <a:lnTo>
                  <a:pt x="1024121" y="0"/>
                </a:lnTo>
                <a:lnTo>
                  <a:pt x="1024121" y="977335"/>
                </a:lnTo>
                <a:lnTo>
                  <a:pt x="0" y="97733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6" name="Freeform 16"/>
          <p:cNvSpPr/>
          <p:nvPr/>
        </p:nvSpPr>
        <p:spPr>
          <a:xfrm rot="1747796">
            <a:off x="5634773" y="3684845"/>
            <a:ext cx="563989" cy="538224"/>
          </a:xfrm>
          <a:custGeom>
            <a:avLst/>
            <a:gdLst/>
            <a:ahLst/>
            <a:cxnLst/>
            <a:rect l="l" t="t" r="r" b="b"/>
            <a:pathLst>
              <a:path w="845984" h="807336">
                <a:moveTo>
                  <a:pt x="0" y="0"/>
                </a:moveTo>
                <a:lnTo>
                  <a:pt x="845983" y="0"/>
                </a:lnTo>
                <a:lnTo>
                  <a:pt x="845983" y="807336"/>
                </a:lnTo>
                <a:lnTo>
                  <a:pt x="0" y="8073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7" name="Freeform 17"/>
          <p:cNvSpPr/>
          <p:nvPr/>
        </p:nvSpPr>
        <p:spPr>
          <a:xfrm rot="474453">
            <a:off x="5645221" y="3688254"/>
            <a:ext cx="582759" cy="556136"/>
          </a:xfrm>
          <a:custGeom>
            <a:avLst/>
            <a:gdLst/>
            <a:ahLst/>
            <a:cxnLst/>
            <a:rect l="l" t="t" r="r" b="b"/>
            <a:pathLst>
              <a:path w="874138" h="834204">
                <a:moveTo>
                  <a:pt x="0" y="0"/>
                </a:moveTo>
                <a:lnTo>
                  <a:pt x="874138" y="0"/>
                </a:lnTo>
                <a:lnTo>
                  <a:pt x="874138" y="834203"/>
                </a:lnTo>
                <a:lnTo>
                  <a:pt x="0" y="83420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8" name="Freeform 18"/>
          <p:cNvSpPr/>
          <p:nvPr/>
        </p:nvSpPr>
        <p:spPr>
          <a:xfrm rot="-8116702">
            <a:off x="5812171" y="3858300"/>
            <a:ext cx="221850" cy="211715"/>
          </a:xfrm>
          <a:custGeom>
            <a:avLst/>
            <a:gdLst/>
            <a:ahLst/>
            <a:cxnLst/>
            <a:rect l="l" t="t" r="r" b="b"/>
            <a:pathLst>
              <a:path w="332775" h="317573">
                <a:moveTo>
                  <a:pt x="0" y="0"/>
                </a:moveTo>
                <a:lnTo>
                  <a:pt x="332775" y="0"/>
                </a:lnTo>
                <a:lnTo>
                  <a:pt x="332775" y="317573"/>
                </a:lnTo>
                <a:lnTo>
                  <a:pt x="0" y="31757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9" name="Freeform 19"/>
          <p:cNvSpPr/>
          <p:nvPr/>
        </p:nvSpPr>
        <p:spPr>
          <a:xfrm rot="2464834">
            <a:off x="5828693" y="3872738"/>
            <a:ext cx="183261" cy="174889"/>
          </a:xfrm>
          <a:custGeom>
            <a:avLst/>
            <a:gdLst/>
            <a:ahLst/>
            <a:cxnLst/>
            <a:rect l="l" t="t" r="r" b="b"/>
            <a:pathLst>
              <a:path w="274892" h="262334">
                <a:moveTo>
                  <a:pt x="0" y="0"/>
                </a:moveTo>
                <a:lnTo>
                  <a:pt x="274891" y="0"/>
                </a:lnTo>
                <a:lnTo>
                  <a:pt x="274891" y="262334"/>
                </a:lnTo>
                <a:lnTo>
                  <a:pt x="0" y="26233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0" name="Freeform 20"/>
          <p:cNvSpPr/>
          <p:nvPr/>
        </p:nvSpPr>
        <p:spPr>
          <a:xfrm rot="1191491">
            <a:off x="5831116" y="3875093"/>
            <a:ext cx="189360" cy="180709"/>
          </a:xfrm>
          <a:custGeom>
            <a:avLst/>
            <a:gdLst/>
            <a:ahLst/>
            <a:cxnLst/>
            <a:rect l="l" t="t" r="r" b="b"/>
            <a:pathLst>
              <a:path w="284040" h="271064">
                <a:moveTo>
                  <a:pt x="0" y="0"/>
                </a:moveTo>
                <a:lnTo>
                  <a:pt x="284040" y="0"/>
                </a:lnTo>
                <a:lnTo>
                  <a:pt x="284040" y="271064"/>
                </a:lnTo>
                <a:lnTo>
                  <a:pt x="0" y="27106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1" name="Freeform 21"/>
          <p:cNvSpPr/>
          <p:nvPr/>
        </p:nvSpPr>
        <p:spPr>
          <a:xfrm rot="-9200623">
            <a:off x="5644639" y="4892936"/>
            <a:ext cx="682747" cy="651557"/>
          </a:xfrm>
          <a:custGeom>
            <a:avLst/>
            <a:gdLst/>
            <a:ahLst/>
            <a:cxnLst/>
            <a:rect l="l" t="t" r="r" b="b"/>
            <a:pathLst>
              <a:path w="1024121" h="977335">
                <a:moveTo>
                  <a:pt x="0" y="0"/>
                </a:moveTo>
                <a:lnTo>
                  <a:pt x="1024121" y="0"/>
                </a:lnTo>
                <a:lnTo>
                  <a:pt x="1024121" y="977335"/>
                </a:lnTo>
                <a:lnTo>
                  <a:pt x="0" y="97733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2" name="Freeform 22"/>
          <p:cNvSpPr/>
          <p:nvPr/>
        </p:nvSpPr>
        <p:spPr>
          <a:xfrm rot="1380913">
            <a:off x="5692112" y="4940619"/>
            <a:ext cx="563989" cy="538224"/>
          </a:xfrm>
          <a:custGeom>
            <a:avLst/>
            <a:gdLst/>
            <a:ahLst/>
            <a:cxnLst/>
            <a:rect l="l" t="t" r="r" b="b"/>
            <a:pathLst>
              <a:path w="845984" h="807336">
                <a:moveTo>
                  <a:pt x="0" y="0"/>
                </a:moveTo>
                <a:lnTo>
                  <a:pt x="845984" y="0"/>
                </a:lnTo>
                <a:lnTo>
                  <a:pt x="845984" y="807336"/>
                </a:lnTo>
                <a:lnTo>
                  <a:pt x="0" y="80733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3" name="Freeform 23"/>
          <p:cNvSpPr/>
          <p:nvPr/>
        </p:nvSpPr>
        <p:spPr>
          <a:xfrm rot="107570">
            <a:off x="5703765" y="4941845"/>
            <a:ext cx="582759" cy="556136"/>
          </a:xfrm>
          <a:custGeom>
            <a:avLst/>
            <a:gdLst/>
            <a:ahLst/>
            <a:cxnLst/>
            <a:rect l="l" t="t" r="r" b="b"/>
            <a:pathLst>
              <a:path w="874138" h="834204">
                <a:moveTo>
                  <a:pt x="0" y="0"/>
                </a:moveTo>
                <a:lnTo>
                  <a:pt x="874137" y="0"/>
                </a:lnTo>
                <a:lnTo>
                  <a:pt x="874137" y="834204"/>
                </a:lnTo>
                <a:lnTo>
                  <a:pt x="0" y="83420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4" name="Freeform 24"/>
          <p:cNvSpPr/>
          <p:nvPr/>
        </p:nvSpPr>
        <p:spPr>
          <a:xfrm rot="-8483585">
            <a:off x="5870561" y="5113342"/>
            <a:ext cx="221850" cy="211715"/>
          </a:xfrm>
          <a:custGeom>
            <a:avLst/>
            <a:gdLst/>
            <a:ahLst/>
            <a:cxnLst/>
            <a:rect l="l" t="t" r="r" b="b"/>
            <a:pathLst>
              <a:path w="332775" h="317573">
                <a:moveTo>
                  <a:pt x="0" y="0"/>
                </a:moveTo>
                <a:lnTo>
                  <a:pt x="332775" y="0"/>
                </a:lnTo>
                <a:lnTo>
                  <a:pt x="332775" y="317573"/>
                </a:lnTo>
                <a:lnTo>
                  <a:pt x="0" y="31757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5" name="Freeform 25"/>
          <p:cNvSpPr/>
          <p:nvPr/>
        </p:nvSpPr>
        <p:spPr>
          <a:xfrm rot="2097951">
            <a:off x="5886675" y="5128098"/>
            <a:ext cx="183261" cy="174889"/>
          </a:xfrm>
          <a:custGeom>
            <a:avLst/>
            <a:gdLst/>
            <a:ahLst/>
            <a:cxnLst/>
            <a:rect l="l" t="t" r="r" b="b"/>
            <a:pathLst>
              <a:path w="274892" h="262334">
                <a:moveTo>
                  <a:pt x="0" y="0"/>
                </a:moveTo>
                <a:lnTo>
                  <a:pt x="274892" y="0"/>
                </a:lnTo>
                <a:lnTo>
                  <a:pt x="274892" y="262334"/>
                </a:lnTo>
                <a:lnTo>
                  <a:pt x="0" y="26233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6" name="Freeform 26"/>
          <p:cNvSpPr/>
          <p:nvPr/>
        </p:nvSpPr>
        <p:spPr>
          <a:xfrm rot="824607">
            <a:off x="5889628" y="5129840"/>
            <a:ext cx="189360" cy="180709"/>
          </a:xfrm>
          <a:custGeom>
            <a:avLst/>
            <a:gdLst/>
            <a:ahLst/>
            <a:cxnLst/>
            <a:rect l="l" t="t" r="r" b="b"/>
            <a:pathLst>
              <a:path w="284040" h="271064">
                <a:moveTo>
                  <a:pt x="0" y="0"/>
                </a:moveTo>
                <a:lnTo>
                  <a:pt x="284040" y="0"/>
                </a:lnTo>
                <a:lnTo>
                  <a:pt x="284040" y="271064"/>
                </a:lnTo>
                <a:lnTo>
                  <a:pt x="0" y="2710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7" name="Freeform 27"/>
          <p:cNvSpPr/>
          <p:nvPr/>
        </p:nvSpPr>
        <p:spPr>
          <a:xfrm rot="-7542583">
            <a:off x="5586676" y="2445309"/>
            <a:ext cx="682747" cy="651557"/>
          </a:xfrm>
          <a:custGeom>
            <a:avLst/>
            <a:gdLst/>
            <a:ahLst/>
            <a:cxnLst/>
            <a:rect l="l" t="t" r="r" b="b"/>
            <a:pathLst>
              <a:path w="1024121" h="977335">
                <a:moveTo>
                  <a:pt x="0" y="0"/>
                </a:moveTo>
                <a:lnTo>
                  <a:pt x="1024121" y="0"/>
                </a:lnTo>
                <a:lnTo>
                  <a:pt x="1024121" y="977335"/>
                </a:lnTo>
                <a:lnTo>
                  <a:pt x="0" y="97733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8" name="Freeform 28"/>
          <p:cNvSpPr/>
          <p:nvPr/>
        </p:nvSpPr>
        <p:spPr>
          <a:xfrm rot="3038952">
            <a:off x="5639673" y="2488495"/>
            <a:ext cx="563989" cy="538224"/>
          </a:xfrm>
          <a:custGeom>
            <a:avLst/>
            <a:gdLst/>
            <a:ahLst/>
            <a:cxnLst/>
            <a:rect l="l" t="t" r="r" b="b"/>
            <a:pathLst>
              <a:path w="845984" h="807336">
                <a:moveTo>
                  <a:pt x="0" y="0"/>
                </a:moveTo>
                <a:lnTo>
                  <a:pt x="845984" y="0"/>
                </a:lnTo>
                <a:lnTo>
                  <a:pt x="845984" y="807336"/>
                </a:lnTo>
                <a:lnTo>
                  <a:pt x="0" y="80733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9" name="Freeform 29"/>
          <p:cNvSpPr/>
          <p:nvPr/>
        </p:nvSpPr>
        <p:spPr>
          <a:xfrm rot="1765609">
            <a:off x="5644203" y="2498317"/>
            <a:ext cx="582759" cy="556136"/>
          </a:xfrm>
          <a:custGeom>
            <a:avLst/>
            <a:gdLst/>
            <a:ahLst/>
            <a:cxnLst/>
            <a:rect l="l" t="t" r="r" b="b"/>
            <a:pathLst>
              <a:path w="874138" h="834204">
                <a:moveTo>
                  <a:pt x="0" y="0"/>
                </a:moveTo>
                <a:lnTo>
                  <a:pt x="874137" y="0"/>
                </a:lnTo>
                <a:lnTo>
                  <a:pt x="874137" y="834203"/>
                </a:lnTo>
                <a:lnTo>
                  <a:pt x="0" y="83420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0" name="Freeform 30"/>
          <p:cNvSpPr/>
          <p:nvPr/>
        </p:nvSpPr>
        <p:spPr>
          <a:xfrm rot="-6825545">
            <a:off x="5812889" y="2663560"/>
            <a:ext cx="221850" cy="211715"/>
          </a:xfrm>
          <a:custGeom>
            <a:avLst/>
            <a:gdLst/>
            <a:ahLst/>
            <a:cxnLst/>
            <a:rect l="l" t="t" r="r" b="b"/>
            <a:pathLst>
              <a:path w="332775" h="317573">
                <a:moveTo>
                  <a:pt x="0" y="0"/>
                </a:moveTo>
                <a:lnTo>
                  <a:pt x="332775" y="0"/>
                </a:lnTo>
                <a:lnTo>
                  <a:pt x="332775" y="317573"/>
                </a:lnTo>
                <a:lnTo>
                  <a:pt x="0" y="31757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1" name="Freeform 31"/>
          <p:cNvSpPr/>
          <p:nvPr/>
        </p:nvSpPr>
        <p:spPr>
          <a:xfrm rot="3755990">
            <a:off x="5831062" y="2677258"/>
            <a:ext cx="183261" cy="174889"/>
          </a:xfrm>
          <a:custGeom>
            <a:avLst/>
            <a:gdLst/>
            <a:ahLst/>
            <a:cxnLst/>
            <a:rect l="l" t="t" r="r" b="b"/>
            <a:pathLst>
              <a:path w="274892" h="262334">
                <a:moveTo>
                  <a:pt x="0" y="0"/>
                </a:moveTo>
                <a:lnTo>
                  <a:pt x="274892" y="0"/>
                </a:lnTo>
                <a:lnTo>
                  <a:pt x="274892" y="262333"/>
                </a:lnTo>
                <a:lnTo>
                  <a:pt x="0" y="26233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2" name="Freeform 32"/>
          <p:cNvSpPr/>
          <p:nvPr/>
        </p:nvSpPr>
        <p:spPr>
          <a:xfrm rot="2482647">
            <a:off x="5831172" y="2681254"/>
            <a:ext cx="189360" cy="180709"/>
          </a:xfrm>
          <a:custGeom>
            <a:avLst/>
            <a:gdLst/>
            <a:ahLst/>
            <a:cxnLst/>
            <a:rect l="l" t="t" r="r" b="b"/>
            <a:pathLst>
              <a:path w="284040" h="271064">
                <a:moveTo>
                  <a:pt x="0" y="0"/>
                </a:moveTo>
                <a:lnTo>
                  <a:pt x="284040" y="0"/>
                </a:lnTo>
                <a:lnTo>
                  <a:pt x="284040" y="271064"/>
                </a:lnTo>
                <a:lnTo>
                  <a:pt x="0" y="27106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3" name="Freeform 33"/>
          <p:cNvSpPr/>
          <p:nvPr/>
        </p:nvSpPr>
        <p:spPr>
          <a:xfrm rot="696773">
            <a:off x="1742512" y="402346"/>
            <a:ext cx="530781" cy="796669"/>
          </a:xfrm>
          <a:custGeom>
            <a:avLst/>
            <a:gdLst/>
            <a:ahLst/>
            <a:cxnLst/>
            <a:rect l="l" t="t" r="r" b="b"/>
            <a:pathLst>
              <a:path w="796171" h="1195003">
                <a:moveTo>
                  <a:pt x="0" y="0"/>
                </a:moveTo>
                <a:lnTo>
                  <a:pt x="796171" y="0"/>
                </a:lnTo>
                <a:lnTo>
                  <a:pt x="796171" y="1195002"/>
                </a:lnTo>
                <a:lnTo>
                  <a:pt x="0" y="1195002"/>
                </a:lnTo>
                <a:lnTo>
                  <a:pt x="0" y="0"/>
                </a:lnTo>
                <a:close/>
              </a:path>
            </a:pathLst>
          </a:custGeom>
          <a:blipFill>
            <a:blip r:embed="rId8"/>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4" name="Freeform 34"/>
          <p:cNvSpPr/>
          <p:nvPr/>
        </p:nvSpPr>
        <p:spPr>
          <a:xfrm rot="401432">
            <a:off x="11458610" y="5249573"/>
            <a:ext cx="528231" cy="409054"/>
          </a:xfrm>
          <a:custGeom>
            <a:avLst/>
            <a:gdLst/>
            <a:ahLst/>
            <a:cxnLst/>
            <a:rect l="l" t="t" r="r" b="b"/>
            <a:pathLst>
              <a:path w="792347" h="613581">
                <a:moveTo>
                  <a:pt x="0" y="0"/>
                </a:moveTo>
                <a:lnTo>
                  <a:pt x="792347" y="0"/>
                </a:lnTo>
                <a:lnTo>
                  <a:pt x="792347" y="613581"/>
                </a:lnTo>
                <a:lnTo>
                  <a:pt x="0" y="613581"/>
                </a:lnTo>
                <a:lnTo>
                  <a:pt x="0" y="0"/>
                </a:lnTo>
                <a:close/>
              </a:path>
            </a:pathLst>
          </a:custGeom>
          <a:blipFill>
            <a:blip r:embed="rId9"/>
            <a:stretch>
              <a:fillRect l="-161980" t="-296073" r="-32437" b="-174576"/>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5" name="Freeform 35"/>
          <p:cNvSpPr/>
          <p:nvPr/>
        </p:nvSpPr>
        <p:spPr>
          <a:xfrm rot="-444630">
            <a:off x="11232430" y="5047142"/>
            <a:ext cx="204150" cy="459819"/>
          </a:xfrm>
          <a:custGeom>
            <a:avLst/>
            <a:gdLst/>
            <a:ahLst/>
            <a:cxnLst/>
            <a:rect l="l" t="t" r="r" b="b"/>
            <a:pathLst>
              <a:path w="306225" h="689728">
                <a:moveTo>
                  <a:pt x="0" y="0"/>
                </a:moveTo>
                <a:lnTo>
                  <a:pt x="306225" y="0"/>
                </a:lnTo>
                <a:lnTo>
                  <a:pt x="306225" y="689728"/>
                </a:lnTo>
                <a:lnTo>
                  <a:pt x="0" y="689728"/>
                </a:lnTo>
                <a:lnTo>
                  <a:pt x="0" y="0"/>
                </a:lnTo>
                <a:close/>
              </a:path>
            </a:pathLst>
          </a:custGeom>
          <a:blipFill>
            <a:blip r:embed="rId9"/>
            <a:stretch>
              <a:fillRect l="-204181" t="-220573" r="-204554" b="-18441"/>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6" name="Freeform 36"/>
          <p:cNvSpPr/>
          <p:nvPr/>
        </p:nvSpPr>
        <p:spPr>
          <a:xfrm rot="-975824">
            <a:off x="1271369" y="758169"/>
            <a:ext cx="608575" cy="642247"/>
          </a:xfrm>
          <a:custGeom>
            <a:avLst/>
            <a:gdLst/>
            <a:ahLst/>
            <a:cxnLst/>
            <a:rect l="l" t="t" r="r" b="b"/>
            <a:pathLst>
              <a:path w="912862" h="963371">
                <a:moveTo>
                  <a:pt x="0" y="0"/>
                </a:moveTo>
                <a:lnTo>
                  <a:pt x="912862" y="0"/>
                </a:lnTo>
                <a:lnTo>
                  <a:pt x="912862" y="963371"/>
                </a:lnTo>
                <a:lnTo>
                  <a:pt x="0" y="963371"/>
                </a:lnTo>
                <a:lnTo>
                  <a:pt x="0" y="0"/>
                </a:lnTo>
                <a:close/>
              </a:path>
            </a:pathLst>
          </a:custGeom>
          <a:blipFill>
            <a:blip r:embed="rId10"/>
            <a:stretch>
              <a:fillRect l="-34245" t="-90750" r="-320091" b="-96080"/>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7" name="Freeform 37"/>
          <p:cNvSpPr/>
          <p:nvPr/>
        </p:nvSpPr>
        <p:spPr>
          <a:xfrm>
            <a:off x="2033653" y="2625244"/>
            <a:ext cx="2050635" cy="2370413"/>
          </a:xfrm>
          <a:custGeom>
            <a:avLst/>
            <a:gdLst/>
            <a:ahLst/>
            <a:cxnLst/>
            <a:rect l="l" t="t" r="r" b="b"/>
            <a:pathLst>
              <a:path w="3075952" h="3555620">
                <a:moveTo>
                  <a:pt x="0" y="0"/>
                </a:moveTo>
                <a:lnTo>
                  <a:pt x="3075953" y="0"/>
                </a:lnTo>
                <a:lnTo>
                  <a:pt x="3075953" y="3555619"/>
                </a:lnTo>
                <a:lnTo>
                  <a:pt x="0" y="3555619"/>
                </a:lnTo>
                <a:lnTo>
                  <a:pt x="0" y="0"/>
                </a:lnTo>
                <a:close/>
              </a:path>
            </a:pathLst>
          </a:custGeom>
          <a:blipFill>
            <a:blip r:embed="rId11"/>
            <a:stretch>
              <a:fillRect l="-632160" t="-256865" r="-1201"/>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8" name="Freeform 38"/>
          <p:cNvSpPr/>
          <p:nvPr/>
        </p:nvSpPr>
        <p:spPr>
          <a:xfrm>
            <a:off x="3164725" y="3414484"/>
            <a:ext cx="1251736" cy="1777765"/>
          </a:xfrm>
          <a:custGeom>
            <a:avLst/>
            <a:gdLst/>
            <a:ahLst/>
            <a:cxnLst/>
            <a:rect l="l" t="t" r="r" b="b"/>
            <a:pathLst>
              <a:path w="1877604" h="2666648">
                <a:moveTo>
                  <a:pt x="0" y="0"/>
                </a:moveTo>
                <a:lnTo>
                  <a:pt x="1877605" y="0"/>
                </a:lnTo>
                <a:lnTo>
                  <a:pt x="1877605" y="2666648"/>
                </a:lnTo>
                <a:lnTo>
                  <a:pt x="0" y="2666648"/>
                </a:lnTo>
                <a:lnTo>
                  <a:pt x="0" y="0"/>
                </a:lnTo>
                <a:close/>
              </a:path>
            </a:pathLst>
          </a:custGeom>
          <a:blipFill>
            <a:blip r:embed="rId11"/>
            <a:stretch>
              <a:fillRect l="-129746" r="-814459" b="-313568"/>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9" name="Freeform 39"/>
          <p:cNvSpPr/>
          <p:nvPr/>
        </p:nvSpPr>
        <p:spPr>
          <a:xfrm rot="-564872">
            <a:off x="1315970" y="2795986"/>
            <a:ext cx="951656" cy="1574396"/>
          </a:xfrm>
          <a:custGeom>
            <a:avLst/>
            <a:gdLst/>
            <a:ahLst/>
            <a:cxnLst/>
            <a:rect l="l" t="t" r="r" b="b"/>
            <a:pathLst>
              <a:path w="1427484" h="2361594">
                <a:moveTo>
                  <a:pt x="0" y="0"/>
                </a:moveTo>
                <a:lnTo>
                  <a:pt x="1427484" y="0"/>
                </a:lnTo>
                <a:lnTo>
                  <a:pt x="1427484" y="2361594"/>
                </a:lnTo>
                <a:lnTo>
                  <a:pt x="0" y="2361594"/>
                </a:lnTo>
                <a:lnTo>
                  <a:pt x="0" y="0"/>
                </a:lnTo>
                <a:close/>
              </a:path>
            </a:pathLst>
          </a:custGeom>
          <a:blipFill>
            <a:blip r:embed="rId11"/>
            <a:stretch>
              <a:fillRect l="-349808" t="-224750" r="-505318"/>
            </a:stretch>
          </a:blipFill>
        </p:spPr>
        <p:txBody>
          <a:bodyPr/>
          <a:lstStyle/>
          <a:p>
            <a:pPr defTabSz="609630">
              <a:buClrTx/>
              <a:defRPr/>
            </a:pPr>
            <a:endParaRPr lang="sv-SE" sz="1200" kern="1200">
              <a:solidFill>
                <a:prstClr val="black"/>
              </a:solidFill>
              <a:latin typeface="Calibri"/>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2"/>
          <p:cNvGrpSpPr/>
          <p:nvPr/>
        </p:nvGrpSpPr>
        <p:grpSpPr>
          <a:xfrm rot="3847578">
            <a:off x="8364079" y="7939163"/>
            <a:ext cx="8315717" cy="3621711"/>
            <a:chOff x="0" y="0"/>
            <a:chExt cx="3285222" cy="1430799"/>
          </a:xfrm>
        </p:grpSpPr>
        <p:sp>
          <p:nvSpPr>
            <p:cNvPr id="3" name="Freeform 3"/>
            <p:cNvSpPr/>
            <p:nvPr/>
          </p:nvSpPr>
          <p:spPr>
            <a:xfrm>
              <a:off x="0" y="0"/>
              <a:ext cx="3285222" cy="1430799"/>
            </a:xfrm>
            <a:custGeom>
              <a:avLst/>
              <a:gdLst/>
              <a:ahLst/>
              <a:cxnLst/>
              <a:rect l="l" t="t" r="r" b="b"/>
              <a:pathLst>
                <a:path w="3285222" h="1430799">
                  <a:moveTo>
                    <a:pt x="0" y="0"/>
                  </a:moveTo>
                  <a:lnTo>
                    <a:pt x="3285222" y="0"/>
                  </a:lnTo>
                  <a:lnTo>
                    <a:pt x="3285222" y="1430799"/>
                  </a:lnTo>
                  <a:lnTo>
                    <a:pt x="0" y="1430799"/>
                  </a:lnTo>
                  <a:close/>
                </a:path>
              </a:pathLst>
            </a:custGeom>
            <a:solidFill>
              <a:srgbClr val="7B284D"/>
            </a:solidFill>
          </p:spPr>
          <p:txBody>
            <a:bodyPr/>
            <a:lstStyle/>
            <a:p>
              <a:pPr defTabSz="609630">
                <a:buClrTx/>
                <a:defRPr/>
              </a:pPr>
              <a:endParaRPr lang="sv-SE" sz="1200" kern="1200">
                <a:solidFill>
                  <a:prstClr val="black"/>
                </a:solidFill>
                <a:latin typeface="Calibri"/>
                <a:ea typeface="+mn-ea"/>
                <a:cs typeface="+mn-cs"/>
              </a:endParaRPr>
            </a:p>
          </p:txBody>
        </p:sp>
        <p:sp>
          <p:nvSpPr>
            <p:cNvPr id="4" name="TextBox 4"/>
            <p:cNvSpPr txBox="1"/>
            <p:nvPr/>
          </p:nvSpPr>
          <p:spPr>
            <a:xfrm>
              <a:off x="0" y="-19050"/>
              <a:ext cx="3285222" cy="1449849"/>
            </a:xfrm>
            <a:prstGeom prst="rect">
              <a:avLst/>
            </a:prstGeom>
          </p:spPr>
          <p:txBody>
            <a:bodyPr lIns="33867" tIns="33867" rIns="33867" bIns="33867" rtlCol="0" anchor="ctr"/>
            <a:lstStyle/>
            <a:p>
              <a:pPr algn="ctr" defTabSz="609630">
                <a:lnSpc>
                  <a:spcPts val="1459"/>
                </a:lnSpc>
                <a:buClrTx/>
                <a:defRPr/>
              </a:pPr>
              <a:endParaRPr lang="sv-SE" sz="1200" kern="1200">
                <a:solidFill>
                  <a:prstClr val="black"/>
                </a:solidFill>
                <a:latin typeface="Calibri"/>
                <a:ea typeface="+mn-ea"/>
                <a:cs typeface="+mn-cs"/>
              </a:endParaRPr>
            </a:p>
          </p:txBody>
        </p:sp>
      </p:grpSp>
      <p:grpSp>
        <p:nvGrpSpPr>
          <p:cNvPr id="5" name="Group 5"/>
          <p:cNvGrpSpPr/>
          <p:nvPr/>
        </p:nvGrpSpPr>
        <p:grpSpPr>
          <a:xfrm rot="-978065">
            <a:off x="-2582202" y="-2526659"/>
            <a:ext cx="8315717" cy="3466001"/>
            <a:chOff x="0" y="0"/>
            <a:chExt cx="3285222" cy="1369284"/>
          </a:xfrm>
        </p:grpSpPr>
        <p:sp>
          <p:nvSpPr>
            <p:cNvPr id="6" name="Freeform 6"/>
            <p:cNvSpPr/>
            <p:nvPr/>
          </p:nvSpPr>
          <p:spPr>
            <a:xfrm>
              <a:off x="0" y="0"/>
              <a:ext cx="3285222" cy="1369284"/>
            </a:xfrm>
            <a:custGeom>
              <a:avLst/>
              <a:gdLst/>
              <a:ahLst/>
              <a:cxnLst/>
              <a:rect l="l" t="t" r="r" b="b"/>
              <a:pathLst>
                <a:path w="3285222" h="1369284">
                  <a:moveTo>
                    <a:pt x="0" y="0"/>
                  </a:moveTo>
                  <a:lnTo>
                    <a:pt x="3285222" y="0"/>
                  </a:lnTo>
                  <a:lnTo>
                    <a:pt x="3285222" y="1369284"/>
                  </a:lnTo>
                  <a:lnTo>
                    <a:pt x="0" y="1369284"/>
                  </a:lnTo>
                  <a:close/>
                </a:path>
              </a:pathLst>
            </a:custGeom>
            <a:solidFill>
              <a:srgbClr val="7B284D"/>
            </a:solidFill>
          </p:spPr>
          <p:txBody>
            <a:bodyPr/>
            <a:lstStyle/>
            <a:p>
              <a:pPr defTabSz="609630">
                <a:buClrTx/>
                <a:defRPr/>
              </a:pPr>
              <a:endParaRPr lang="sv-SE" sz="1200" kern="1200">
                <a:solidFill>
                  <a:prstClr val="black"/>
                </a:solidFill>
                <a:latin typeface="Calibri"/>
                <a:ea typeface="+mn-ea"/>
                <a:cs typeface="+mn-cs"/>
              </a:endParaRPr>
            </a:p>
          </p:txBody>
        </p:sp>
        <p:sp>
          <p:nvSpPr>
            <p:cNvPr id="7" name="TextBox 7"/>
            <p:cNvSpPr txBox="1"/>
            <p:nvPr/>
          </p:nvSpPr>
          <p:spPr>
            <a:xfrm>
              <a:off x="0" y="-19050"/>
              <a:ext cx="3285222" cy="1388334"/>
            </a:xfrm>
            <a:prstGeom prst="rect">
              <a:avLst/>
            </a:prstGeom>
          </p:spPr>
          <p:txBody>
            <a:bodyPr lIns="33867" tIns="33867" rIns="33867" bIns="33867" rtlCol="0" anchor="ctr"/>
            <a:lstStyle/>
            <a:p>
              <a:pPr algn="ctr" defTabSz="609630">
                <a:lnSpc>
                  <a:spcPts val="1459"/>
                </a:lnSpc>
                <a:buClrTx/>
                <a:defRPr/>
              </a:pPr>
              <a:endParaRPr lang="sv-SE" sz="1200" kern="1200">
                <a:solidFill>
                  <a:prstClr val="black"/>
                </a:solidFill>
                <a:latin typeface="Calibri"/>
                <a:ea typeface="+mn-ea"/>
                <a:cs typeface="+mn-cs"/>
              </a:endParaRPr>
            </a:p>
          </p:txBody>
        </p:sp>
      </p:grpSp>
      <p:grpSp>
        <p:nvGrpSpPr>
          <p:cNvPr id="8" name="Group 8"/>
          <p:cNvGrpSpPr>
            <a:grpSpLocks noChangeAspect="1"/>
          </p:cNvGrpSpPr>
          <p:nvPr/>
        </p:nvGrpSpPr>
        <p:grpSpPr>
          <a:xfrm>
            <a:off x="9005455" y="178473"/>
            <a:ext cx="2873196" cy="357208"/>
            <a:chOff x="0" y="0"/>
            <a:chExt cx="5746392" cy="714416"/>
          </a:xfrm>
        </p:grpSpPr>
        <p:sp>
          <p:nvSpPr>
            <p:cNvPr id="9" name="Freeform 9"/>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a:stretch>
                <a:fillRect b="-5"/>
              </a:stretch>
            </a:blipFill>
          </p:spPr>
          <p:txBody>
            <a:bodyPr/>
            <a:lstStyle/>
            <a:p>
              <a:pPr defTabSz="609630">
                <a:buClrTx/>
                <a:defRPr/>
              </a:pPr>
              <a:endParaRPr lang="sv-SE" sz="1200" kern="1200">
                <a:solidFill>
                  <a:prstClr val="black"/>
                </a:solidFill>
                <a:latin typeface="Calibri"/>
                <a:ea typeface="+mn-ea"/>
                <a:cs typeface="+mn-cs"/>
              </a:endParaRPr>
            </a:p>
          </p:txBody>
        </p:sp>
      </p:grpSp>
      <p:sp>
        <p:nvSpPr>
          <p:cNvPr id="10" name="TextBox 10"/>
          <p:cNvSpPr txBox="1"/>
          <p:nvPr/>
        </p:nvSpPr>
        <p:spPr>
          <a:xfrm>
            <a:off x="1890792" y="723900"/>
            <a:ext cx="8876857" cy="512961"/>
          </a:xfrm>
          <a:prstGeom prst="rect">
            <a:avLst/>
          </a:prstGeom>
        </p:spPr>
        <p:txBody>
          <a:bodyPr lIns="0" tIns="0" rIns="0" bIns="0" rtlCol="0" anchor="t">
            <a:spAutoFit/>
          </a:bodyPr>
          <a:lstStyle/>
          <a:p>
            <a:pPr algn="ctr" defTabSz="609630">
              <a:lnSpc>
                <a:spcPts val="4032"/>
              </a:lnSpc>
              <a:buClrTx/>
              <a:defRPr/>
            </a:pPr>
            <a:r>
              <a:rPr lang="sv-SE" sz="3733" kern="1200">
                <a:solidFill>
                  <a:srgbClr val="D4C394"/>
                </a:solidFill>
                <a:latin typeface="Work Sans"/>
                <a:ea typeface="Work Sans"/>
                <a:cs typeface="Work Sans"/>
                <a:sym typeface="Work Sans"/>
              </a:rPr>
              <a:t>Bilder på </a:t>
            </a:r>
            <a:r>
              <a:rPr lang="sv-SE" sz="3733" b="1" kern="1200">
                <a:solidFill>
                  <a:srgbClr val="F7C000"/>
                </a:solidFill>
                <a:latin typeface="Work Sans Bold"/>
                <a:ea typeface="Work Sans Bold"/>
                <a:cs typeface="Work Sans Bold"/>
                <a:sym typeface="Work Sans Bold"/>
              </a:rPr>
              <a:t>sociala medier</a:t>
            </a:r>
          </a:p>
        </p:txBody>
      </p:sp>
      <p:sp>
        <p:nvSpPr>
          <p:cNvPr id="11" name="Freeform 11"/>
          <p:cNvSpPr/>
          <p:nvPr/>
        </p:nvSpPr>
        <p:spPr>
          <a:xfrm flipH="1">
            <a:off x="6076400" y="1244283"/>
            <a:ext cx="2350977" cy="167835"/>
          </a:xfrm>
          <a:custGeom>
            <a:avLst/>
            <a:gdLst/>
            <a:ahLst/>
            <a:cxnLst/>
            <a:rect l="l" t="t" r="r" b="b"/>
            <a:pathLst>
              <a:path w="3526466" h="251753">
                <a:moveTo>
                  <a:pt x="3526466" y="0"/>
                </a:moveTo>
                <a:lnTo>
                  <a:pt x="0" y="0"/>
                </a:lnTo>
                <a:lnTo>
                  <a:pt x="0" y="251753"/>
                </a:lnTo>
                <a:lnTo>
                  <a:pt x="3526466" y="251753"/>
                </a:lnTo>
                <a:lnTo>
                  <a:pt x="352646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2" name="TextBox 12"/>
          <p:cNvSpPr txBox="1"/>
          <p:nvPr/>
        </p:nvSpPr>
        <p:spPr>
          <a:xfrm>
            <a:off x="6489771" y="2520854"/>
            <a:ext cx="3112827" cy="436017"/>
          </a:xfrm>
          <a:prstGeom prst="rect">
            <a:avLst/>
          </a:prstGeom>
        </p:spPr>
        <p:txBody>
          <a:bodyPr lIns="0" tIns="0" rIns="0" bIns="0" rtlCol="0" anchor="t">
            <a:spAutoFit/>
          </a:bodyPr>
          <a:lstStyle/>
          <a:p>
            <a:pPr defTabSz="609630">
              <a:lnSpc>
                <a:spcPts val="3384"/>
              </a:lnSpc>
              <a:buClrTx/>
              <a:defRPr/>
            </a:pPr>
            <a:r>
              <a:rPr lang="sv-SE" sz="3133" kern="1200">
                <a:solidFill>
                  <a:srgbClr val="D4C394"/>
                </a:solidFill>
                <a:latin typeface="Work Sans"/>
                <a:ea typeface="Work Sans"/>
                <a:cs typeface="Work Sans"/>
                <a:sym typeface="Work Sans"/>
              </a:rPr>
              <a:t>Väldigt viktigt</a:t>
            </a:r>
          </a:p>
        </p:txBody>
      </p:sp>
      <p:sp>
        <p:nvSpPr>
          <p:cNvPr id="13" name="TextBox 13"/>
          <p:cNvSpPr txBox="1"/>
          <p:nvPr/>
        </p:nvSpPr>
        <p:spPr>
          <a:xfrm>
            <a:off x="6489772" y="3759306"/>
            <a:ext cx="4135205" cy="436017"/>
          </a:xfrm>
          <a:prstGeom prst="rect">
            <a:avLst/>
          </a:prstGeom>
        </p:spPr>
        <p:txBody>
          <a:bodyPr lIns="0" tIns="0" rIns="0" bIns="0" rtlCol="0" anchor="t">
            <a:spAutoFit/>
          </a:bodyPr>
          <a:lstStyle/>
          <a:p>
            <a:pPr defTabSz="609630">
              <a:lnSpc>
                <a:spcPts val="3384"/>
              </a:lnSpc>
              <a:buClrTx/>
              <a:defRPr/>
            </a:pPr>
            <a:r>
              <a:rPr lang="sv-SE" sz="3133" kern="1200">
                <a:solidFill>
                  <a:srgbClr val="D4C394"/>
                </a:solidFill>
                <a:latin typeface="Work Sans"/>
                <a:ea typeface="Work Sans"/>
                <a:cs typeface="Work Sans"/>
                <a:sym typeface="Work Sans"/>
              </a:rPr>
              <a:t>Någonstans i mitten</a:t>
            </a:r>
          </a:p>
        </p:txBody>
      </p:sp>
      <p:sp>
        <p:nvSpPr>
          <p:cNvPr id="14" name="TextBox 14"/>
          <p:cNvSpPr txBox="1"/>
          <p:nvPr/>
        </p:nvSpPr>
        <p:spPr>
          <a:xfrm>
            <a:off x="6560743" y="4998350"/>
            <a:ext cx="3112827" cy="436017"/>
          </a:xfrm>
          <a:prstGeom prst="rect">
            <a:avLst/>
          </a:prstGeom>
        </p:spPr>
        <p:txBody>
          <a:bodyPr lIns="0" tIns="0" rIns="0" bIns="0" rtlCol="0" anchor="t">
            <a:spAutoFit/>
          </a:bodyPr>
          <a:lstStyle/>
          <a:p>
            <a:pPr defTabSz="609630">
              <a:lnSpc>
                <a:spcPts val="3384"/>
              </a:lnSpc>
              <a:buClrTx/>
              <a:defRPr/>
            </a:pPr>
            <a:r>
              <a:rPr lang="sv-SE" sz="3133" kern="1200">
                <a:solidFill>
                  <a:srgbClr val="D4C394"/>
                </a:solidFill>
                <a:latin typeface="Work Sans"/>
                <a:ea typeface="Work Sans"/>
                <a:cs typeface="Work Sans"/>
                <a:sym typeface="Work Sans"/>
              </a:rPr>
              <a:t>Inte viktigt alls</a:t>
            </a:r>
          </a:p>
        </p:txBody>
      </p:sp>
      <p:sp>
        <p:nvSpPr>
          <p:cNvPr id="15" name="Freeform 15"/>
          <p:cNvSpPr/>
          <p:nvPr/>
        </p:nvSpPr>
        <p:spPr>
          <a:xfrm rot="-8833740">
            <a:off x="5586275" y="3638379"/>
            <a:ext cx="682747" cy="651557"/>
          </a:xfrm>
          <a:custGeom>
            <a:avLst/>
            <a:gdLst/>
            <a:ahLst/>
            <a:cxnLst/>
            <a:rect l="l" t="t" r="r" b="b"/>
            <a:pathLst>
              <a:path w="1024121" h="977335">
                <a:moveTo>
                  <a:pt x="0" y="0"/>
                </a:moveTo>
                <a:lnTo>
                  <a:pt x="1024121" y="0"/>
                </a:lnTo>
                <a:lnTo>
                  <a:pt x="1024121" y="977335"/>
                </a:lnTo>
                <a:lnTo>
                  <a:pt x="0" y="97733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6" name="Freeform 16"/>
          <p:cNvSpPr/>
          <p:nvPr/>
        </p:nvSpPr>
        <p:spPr>
          <a:xfrm rot="1747796">
            <a:off x="5634773" y="3684845"/>
            <a:ext cx="563989" cy="538224"/>
          </a:xfrm>
          <a:custGeom>
            <a:avLst/>
            <a:gdLst/>
            <a:ahLst/>
            <a:cxnLst/>
            <a:rect l="l" t="t" r="r" b="b"/>
            <a:pathLst>
              <a:path w="845984" h="807336">
                <a:moveTo>
                  <a:pt x="0" y="0"/>
                </a:moveTo>
                <a:lnTo>
                  <a:pt x="845983" y="0"/>
                </a:lnTo>
                <a:lnTo>
                  <a:pt x="845983" y="807336"/>
                </a:lnTo>
                <a:lnTo>
                  <a:pt x="0" y="8073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7" name="Freeform 17"/>
          <p:cNvSpPr/>
          <p:nvPr/>
        </p:nvSpPr>
        <p:spPr>
          <a:xfrm rot="474453">
            <a:off x="5645221" y="3688254"/>
            <a:ext cx="582759" cy="556136"/>
          </a:xfrm>
          <a:custGeom>
            <a:avLst/>
            <a:gdLst/>
            <a:ahLst/>
            <a:cxnLst/>
            <a:rect l="l" t="t" r="r" b="b"/>
            <a:pathLst>
              <a:path w="874138" h="834204">
                <a:moveTo>
                  <a:pt x="0" y="0"/>
                </a:moveTo>
                <a:lnTo>
                  <a:pt x="874138" y="0"/>
                </a:lnTo>
                <a:lnTo>
                  <a:pt x="874138" y="834203"/>
                </a:lnTo>
                <a:lnTo>
                  <a:pt x="0" y="83420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8" name="Freeform 18"/>
          <p:cNvSpPr/>
          <p:nvPr/>
        </p:nvSpPr>
        <p:spPr>
          <a:xfrm rot="-8116702">
            <a:off x="5812171" y="3858300"/>
            <a:ext cx="221850" cy="211715"/>
          </a:xfrm>
          <a:custGeom>
            <a:avLst/>
            <a:gdLst/>
            <a:ahLst/>
            <a:cxnLst/>
            <a:rect l="l" t="t" r="r" b="b"/>
            <a:pathLst>
              <a:path w="332775" h="317573">
                <a:moveTo>
                  <a:pt x="0" y="0"/>
                </a:moveTo>
                <a:lnTo>
                  <a:pt x="332775" y="0"/>
                </a:lnTo>
                <a:lnTo>
                  <a:pt x="332775" y="317573"/>
                </a:lnTo>
                <a:lnTo>
                  <a:pt x="0" y="31757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9" name="Freeform 19"/>
          <p:cNvSpPr/>
          <p:nvPr/>
        </p:nvSpPr>
        <p:spPr>
          <a:xfrm rot="2464834">
            <a:off x="5828693" y="3872738"/>
            <a:ext cx="183261" cy="174889"/>
          </a:xfrm>
          <a:custGeom>
            <a:avLst/>
            <a:gdLst/>
            <a:ahLst/>
            <a:cxnLst/>
            <a:rect l="l" t="t" r="r" b="b"/>
            <a:pathLst>
              <a:path w="274892" h="262334">
                <a:moveTo>
                  <a:pt x="0" y="0"/>
                </a:moveTo>
                <a:lnTo>
                  <a:pt x="274891" y="0"/>
                </a:lnTo>
                <a:lnTo>
                  <a:pt x="274891" y="262334"/>
                </a:lnTo>
                <a:lnTo>
                  <a:pt x="0" y="26233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0" name="Freeform 20"/>
          <p:cNvSpPr/>
          <p:nvPr/>
        </p:nvSpPr>
        <p:spPr>
          <a:xfrm rot="1191491">
            <a:off x="5831116" y="3875093"/>
            <a:ext cx="189360" cy="180709"/>
          </a:xfrm>
          <a:custGeom>
            <a:avLst/>
            <a:gdLst/>
            <a:ahLst/>
            <a:cxnLst/>
            <a:rect l="l" t="t" r="r" b="b"/>
            <a:pathLst>
              <a:path w="284040" h="271064">
                <a:moveTo>
                  <a:pt x="0" y="0"/>
                </a:moveTo>
                <a:lnTo>
                  <a:pt x="284040" y="0"/>
                </a:lnTo>
                <a:lnTo>
                  <a:pt x="284040" y="271064"/>
                </a:lnTo>
                <a:lnTo>
                  <a:pt x="0" y="27106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1" name="Freeform 21"/>
          <p:cNvSpPr/>
          <p:nvPr/>
        </p:nvSpPr>
        <p:spPr>
          <a:xfrm rot="-9200623">
            <a:off x="5644639" y="4892936"/>
            <a:ext cx="682747" cy="651557"/>
          </a:xfrm>
          <a:custGeom>
            <a:avLst/>
            <a:gdLst/>
            <a:ahLst/>
            <a:cxnLst/>
            <a:rect l="l" t="t" r="r" b="b"/>
            <a:pathLst>
              <a:path w="1024121" h="977335">
                <a:moveTo>
                  <a:pt x="0" y="0"/>
                </a:moveTo>
                <a:lnTo>
                  <a:pt x="1024121" y="0"/>
                </a:lnTo>
                <a:lnTo>
                  <a:pt x="1024121" y="977335"/>
                </a:lnTo>
                <a:lnTo>
                  <a:pt x="0" y="97733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2" name="Freeform 22"/>
          <p:cNvSpPr/>
          <p:nvPr/>
        </p:nvSpPr>
        <p:spPr>
          <a:xfrm rot="1380913">
            <a:off x="5692112" y="4940619"/>
            <a:ext cx="563989" cy="538224"/>
          </a:xfrm>
          <a:custGeom>
            <a:avLst/>
            <a:gdLst/>
            <a:ahLst/>
            <a:cxnLst/>
            <a:rect l="l" t="t" r="r" b="b"/>
            <a:pathLst>
              <a:path w="845984" h="807336">
                <a:moveTo>
                  <a:pt x="0" y="0"/>
                </a:moveTo>
                <a:lnTo>
                  <a:pt x="845984" y="0"/>
                </a:lnTo>
                <a:lnTo>
                  <a:pt x="845984" y="807336"/>
                </a:lnTo>
                <a:lnTo>
                  <a:pt x="0" y="80733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3" name="Freeform 23"/>
          <p:cNvSpPr/>
          <p:nvPr/>
        </p:nvSpPr>
        <p:spPr>
          <a:xfrm rot="107570">
            <a:off x="5703765" y="4941845"/>
            <a:ext cx="582759" cy="556136"/>
          </a:xfrm>
          <a:custGeom>
            <a:avLst/>
            <a:gdLst/>
            <a:ahLst/>
            <a:cxnLst/>
            <a:rect l="l" t="t" r="r" b="b"/>
            <a:pathLst>
              <a:path w="874138" h="834204">
                <a:moveTo>
                  <a:pt x="0" y="0"/>
                </a:moveTo>
                <a:lnTo>
                  <a:pt x="874137" y="0"/>
                </a:lnTo>
                <a:lnTo>
                  <a:pt x="874137" y="834204"/>
                </a:lnTo>
                <a:lnTo>
                  <a:pt x="0" y="83420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4" name="Freeform 24"/>
          <p:cNvSpPr/>
          <p:nvPr/>
        </p:nvSpPr>
        <p:spPr>
          <a:xfrm rot="-8483585">
            <a:off x="5870561" y="5113342"/>
            <a:ext cx="221850" cy="211715"/>
          </a:xfrm>
          <a:custGeom>
            <a:avLst/>
            <a:gdLst/>
            <a:ahLst/>
            <a:cxnLst/>
            <a:rect l="l" t="t" r="r" b="b"/>
            <a:pathLst>
              <a:path w="332775" h="317573">
                <a:moveTo>
                  <a:pt x="0" y="0"/>
                </a:moveTo>
                <a:lnTo>
                  <a:pt x="332775" y="0"/>
                </a:lnTo>
                <a:lnTo>
                  <a:pt x="332775" y="317573"/>
                </a:lnTo>
                <a:lnTo>
                  <a:pt x="0" y="31757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5" name="Freeform 25"/>
          <p:cNvSpPr/>
          <p:nvPr/>
        </p:nvSpPr>
        <p:spPr>
          <a:xfrm rot="2097951">
            <a:off x="5886675" y="5128098"/>
            <a:ext cx="183261" cy="174889"/>
          </a:xfrm>
          <a:custGeom>
            <a:avLst/>
            <a:gdLst/>
            <a:ahLst/>
            <a:cxnLst/>
            <a:rect l="l" t="t" r="r" b="b"/>
            <a:pathLst>
              <a:path w="274892" h="262334">
                <a:moveTo>
                  <a:pt x="0" y="0"/>
                </a:moveTo>
                <a:lnTo>
                  <a:pt x="274892" y="0"/>
                </a:lnTo>
                <a:lnTo>
                  <a:pt x="274892" y="262334"/>
                </a:lnTo>
                <a:lnTo>
                  <a:pt x="0" y="26233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6" name="Freeform 26"/>
          <p:cNvSpPr/>
          <p:nvPr/>
        </p:nvSpPr>
        <p:spPr>
          <a:xfrm rot="824607">
            <a:off x="5889628" y="5129840"/>
            <a:ext cx="189360" cy="180709"/>
          </a:xfrm>
          <a:custGeom>
            <a:avLst/>
            <a:gdLst/>
            <a:ahLst/>
            <a:cxnLst/>
            <a:rect l="l" t="t" r="r" b="b"/>
            <a:pathLst>
              <a:path w="284040" h="271064">
                <a:moveTo>
                  <a:pt x="0" y="0"/>
                </a:moveTo>
                <a:lnTo>
                  <a:pt x="284040" y="0"/>
                </a:lnTo>
                <a:lnTo>
                  <a:pt x="284040" y="271064"/>
                </a:lnTo>
                <a:lnTo>
                  <a:pt x="0" y="2710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7" name="Freeform 27"/>
          <p:cNvSpPr/>
          <p:nvPr/>
        </p:nvSpPr>
        <p:spPr>
          <a:xfrm rot="-7542583">
            <a:off x="5586676" y="2445309"/>
            <a:ext cx="682747" cy="651557"/>
          </a:xfrm>
          <a:custGeom>
            <a:avLst/>
            <a:gdLst/>
            <a:ahLst/>
            <a:cxnLst/>
            <a:rect l="l" t="t" r="r" b="b"/>
            <a:pathLst>
              <a:path w="1024121" h="977335">
                <a:moveTo>
                  <a:pt x="0" y="0"/>
                </a:moveTo>
                <a:lnTo>
                  <a:pt x="1024121" y="0"/>
                </a:lnTo>
                <a:lnTo>
                  <a:pt x="1024121" y="977335"/>
                </a:lnTo>
                <a:lnTo>
                  <a:pt x="0" y="97733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8" name="Freeform 28"/>
          <p:cNvSpPr/>
          <p:nvPr/>
        </p:nvSpPr>
        <p:spPr>
          <a:xfrm rot="3038952">
            <a:off x="5639673" y="2488495"/>
            <a:ext cx="563989" cy="538224"/>
          </a:xfrm>
          <a:custGeom>
            <a:avLst/>
            <a:gdLst/>
            <a:ahLst/>
            <a:cxnLst/>
            <a:rect l="l" t="t" r="r" b="b"/>
            <a:pathLst>
              <a:path w="845984" h="807336">
                <a:moveTo>
                  <a:pt x="0" y="0"/>
                </a:moveTo>
                <a:lnTo>
                  <a:pt x="845984" y="0"/>
                </a:lnTo>
                <a:lnTo>
                  <a:pt x="845984" y="807336"/>
                </a:lnTo>
                <a:lnTo>
                  <a:pt x="0" y="80733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9" name="Freeform 29"/>
          <p:cNvSpPr/>
          <p:nvPr/>
        </p:nvSpPr>
        <p:spPr>
          <a:xfrm rot="1765609">
            <a:off x="5644203" y="2498317"/>
            <a:ext cx="582759" cy="556136"/>
          </a:xfrm>
          <a:custGeom>
            <a:avLst/>
            <a:gdLst/>
            <a:ahLst/>
            <a:cxnLst/>
            <a:rect l="l" t="t" r="r" b="b"/>
            <a:pathLst>
              <a:path w="874138" h="834204">
                <a:moveTo>
                  <a:pt x="0" y="0"/>
                </a:moveTo>
                <a:lnTo>
                  <a:pt x="874137" y="0"/>
                </a:lnTo>
                <a:lnTo>
                  <a:pt x="874137" y="834203"/>
                </a:lnTo>
                <a:lnTo>
                  <a:pt x="0" y="83420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0" name="Freeform 30"/>
          <p:cNvSpPr/>
          <p:nvPr/>
        </p:nvSpPr>
        <p:spPr>
          <a:xfrm rot="-6825545">
            <a:off x="5812889" y="2663560"/>
            <a:ext cx="221850" cy="211715"/>
          </a:xfrm>
          <a:custGeom>
            <a:avLst/>
            <a:gdLst/>
            <a:ahLst/>
            <a:cxnLst/>
            <a:rect l="l" t="t" r="r" b="b"/>
            <a:pathLst>
              <a:path w="332775" h="317573">
                <a:moveTo>
                  <a:pt x="0" y="0"/>
                </a:moveTo>
                <a:lnTo>
                  <a:pt x="332775" y="0"/>
                </a:lnTo>
                <a:lnTo>
                  <a:pt x="332775" y="317573"/>
                </a:lnTo>
                <a:lnTo>
                  <a:pt x="0" y="31757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1" name="Freeform 31"/>
          <p:cNvSpPr/>
          <p:nvPr/>
        </p:nvSpPr>
        <p:spPr>
          <a:xfrm rot="3755990">
            <a:off x="5831062" y="2677258"/>
            <a:ext cx="183261" cy="174889"/>
          </a:xfrm>
          <a:custGeom>
            <a:avLst/>
            <a:gdLst/>
            <a:ahLst/>
            <a:cxnLst/>
            <a:rect l="l" t="t" r="r" b="b"/>
            <a:pathLst>
              <a:path w="274892" h="262334">
                <a:moveTo>
                  <a:pt x="0" y="0"/>
                </a:moveTo>
                <a:lnTo>
                  <a:pt x="274892" y="0"/>
                </a:lnTo>
                <a:lnTo>
                  <a:pt x="274892" y="262333"/>
                </a:lnTo>
                <a:lnTo>
                  <a:pt x="0" y="26233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2" name="Freeform 32"/>
          <p:cNvSpPr/>
          <p:nvPr/>
        </p:nvSpPr>
        <p:spPr>
          <a:xfrm rot="2482647">
            <a:off x="5831172" y="2681254"/>
            <a:ext cx="189360" cy="180709"/>
          </a:xfrm>
          <a:custGeom>
            <a:avLst/>
            <a:gdLst/>
            <a:ahLst/>
            <a:cxnLst/>
            <a:rect l="l" t="t" r="r" b="b"/>
            <a:pathLst>
              <a:path w="284040" h="271064">
                <a:moveTo>
                  <a:pt x="0" y="0"/>
                </a:moveTo>
                <a:lnTo>
                  <a:pt x="284040" y="0"/>
                </a:lnTo>
                <a:lnTo>
                  <a:pt x="284040" y="271064"/>
                </a:lnTo>
                <a:lnTo>
                  <a:pt x="0" y="27106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3" name="Freeform 33"/>
          <p:cNvSpPr/>
          <p:nvPr/>
        </p:nvSpPr>
        <p:spPr>
          <a:xfrm rot="696773">
            <a:off x="1742512" y="402346"/>
            <a:ext cx="530781" cy="796669"/>
          </a:xfrm>
          <a:custGeom>
            <a:avLst/>
            <a:gdLst/>
            <a:ahLst/>
            <a:cxnLst/>
            <a:rect l="l" t="t" r="r" b="b"/>
            <a:pathLst>
              <a:path w="796171" h="1195003">
                <a:moveTo>
                  <a:pt x="0" y="0"/>
                </a:moveTo>
                <a:lnTo>
                  <a:pt x="796171" y="0"/>
                </a:lnTo>
                <a:lnTo>
                  <a:pt x="796171" y="1195002"/>
                </a:lnTo>
                <a:lnTo>
                  <a:pt x="0" y="1195002"/>
                </a:lnTo>
                <a:lnTo>
                  <a:pt x="0" y="0"/>
                </a:lnTo>
                <a:close/>
              </a:path>
            </a:pathLst>
          </a:custGeom>
          <a:blipFill>
            <a:blip r:embed="rId8"/>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4" name="Freeform 34"/>
          <p:cNvSpPr/>
          <p:nvPr/>
        </p:nvSpPr>
        <p:spPr>
          <a:xfrm rot="401432">
            <a:off x="11458610" y="5249573"/>
            <a:ext cx="528231" cy="409054"/>
          </a:xfrm>
          <a:custGeom>
            <a:avLst/>
            <a:gdLst/>
            <a:ahLst/>
            <a:cxnLst/>
            <a:rect l="l" t="t" r="r" b="b"/>
            <a:pathLst>
              <a:path w="792347" h="613581">
                <a:moveTo>
                  <a:pt x="0" y="0"/>
                </a:moveTo>
                <a:lnTo>
                  <a:pt x="792347" y="0"/>
                </a:lnTo>
                <a:lnTo>
                  <a:pt x="792347" y="613581"/>
                </a:lnTo>
                <a:lnTo>
                  <a:pt x="0" y="613581"/>
                </a:lnTo>
                <a:lnTo>
                  <a:pt x="0" y="0"/>
                </a:lnTo>
                <a:close/>
              </a:path>
            </a:pathLst>
          </a:custGeom>
          <a:blipFill>
            <a:blip r:embed="rId9"/>
            <a:stretch>
              <a:fillRect l="-161980" t="-296073" r="-32437" b="-174576"/>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5" name="Freeform 35"/>
          <p:cNvSpPr/>
          <p:nvPr/>
        </p:nvSpPr>
        <p:spPr>
          <a:xfrm rot="-444630">
            <a:off x="11232430" y="5047142"/>
            <a:ext cx="204150" cy="459819"/>
          </a:xfrm>
          <a:custGeom>
            <a:avLst/>
            <a:gdLst/>
            <a:ahLst/>
            <a:cxnLst/>
            <a:rect l="l" t="t" r="r" b="b"/>
            <a:pathLst>
              <a:path w="306225" h="689728">
                <a:moveTo>
                  <a:pt x="0" y="0"/>
                </a:moveTo>
                <a:lnTo>
                  <a:pt x="306225" y="0"/>
                </a:lnTo>
                <a:lnTo>
                  <a:pt x="306225" y="689728"/>
                </a:lnTo>
                <a:lnTo>
                  <a:pt x="0" y="689728"/>
                </a:lnTo>
                <a:lnTo>
                  <a:pt x="0" y="0"/>
                </a:lnTo>
                <a:close/>
              </a:path>
            </a:pathLst>
          </a:custGeom>
          <a:blipFill>
            <a:blip r:embed="rId9"/>
            <a:stretch>
              <a:fillRect l="-204181" t="-220573" r="-204554" b="-18441"/>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6" name="Freeform 36"/>
          <p:cNvSpPr/>
          <p:nvPr/>
        </p:nvSpPr>
        <p:spPr>
          <a:xfrm rot="-975824">
            <a:off x="1271369" y="758169"/>
            <a:ext cx="608575" cy="642247"/>
          </a:xfrm>
          <a:custGeom>
            <a:avLst/>
            <a:gdLst/>
            <a:ahLst/>
            <a:cxnLst/>
            <a:rect l="l" t="t" r="r" b="b"/>
            <a:pathLst>
              <a:path w="912862" h="963371">
                <a:moveTo>
                  <a:pt x="0" y="0"/>
                </a:moveTo>
                <a:lnTo>
                  <a:pt x="912862" y="0"/>
                </a:lnTo>
                <a:lnTo>
                  <a:pt x="912862" y="963371"/>
                </a:lnTo>
                <a:lnTo>
                  <a:pt x="0" y="963371"/>
                </a:lnTo>
                <a:lnTo>
                  <a:pt x="0" y="0"/>
                </a:lnTo>
                <a:close/>
              </a:path>
            </a:pathLst>
          </a:custGeom>
          <a:blipFill>
            <a:blip r:embed="rId10"/>
            <a:stretch>
              <a:fillRect l="-34245" t="-90750" r="-320091" b="-96080"/>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7" name="Freeform 37"/>
          <p:cNvSpPr/>
          <p:nvPr/>
        </p:nvSpPr>
        <p:spPr>
          <a:xfrm rot="-553437">
            <a:off x="2987939" y="2023936"/>
            <a:ext cx="1539272" cy="1779308"/>
          </a:xfrm>
          <a:custGeom>
            <a:avLst/>
            <a:gdLst/>
            <a:ahLst/>
            <a:cxnLst/>
            <a:rect l="l" t="t" r="r" b="b"/>
            <a:pathLst>
              <a:path w="2308908" h="2668962">
                <a:moveTo>
                  <a:pt x="0" y="0"/>
                </a:moveTo>
                <a:lnTo>
                  <a:pt x="2308908" y="0"/>
                </a:lnTo>
                <a:lnTo>
                  <a:pt x="2308908" y="2668962"/>
                </a:lnTo>
                <a:lnTo>
                  <a:pt x="0" y="2668962"/>
                </a:lnTo>
                <a:lnTo>
                  <a:pt x="0" y="0"/>
                </a:lnTo>
                <a:close/>
              </a:path>
            </a:pathLst>
          </a:custGeom>
          <a:blipFill>
            <a:blip r:embed="rId11"/>
            <a:stretch>
              <a:fillRect l="-632160" t="-256865" r="-1201"/>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8" name="Freeform 38"/>
          <p:cNvSpPr/>
          <p:nvPr/>
        </p:nvSpPr>
        <p:spPr>
          <a:xfrm rot="284289">
            <a:off x="1096308" y="3789910"/>
            <a:ext cx="1251736" cy="1777765"/>
          </a:xfrm>
          <a:custGeom>
            <a:avLst/>
            <a:gdLst/>
            <a:ahLst/>
            <a:cxnLst/>
            <a:rect l="l" t="t" r="r" b="b"/>
            <a:pathLst>
              <a:path w="1877604" h="2666648">
                <a:moveTo>
                  <a:pt x="0" y="0"/>
                </a:moveTo>
                <a:lnTo>
                  <a:pt x="1877604" y="0"/>
                </a:lnTo>
                <a:lnTo>
                  <a:pt x="1877604" y="2666648"/>
                </a:lnTo>
                <a:lnTo>
                  <a:pt x="0" y="2666648"/>
                </a:lnTo>
                <a:lnTo>
                  <a:pt x="0" y="0"/>
                </a:lnTo>
                <a:close/>
              </a:path>
            </a:pathLst>
          </a:custGeom>
          <a:blipFill>
            <a:blip r:embed="rId11"/>
            <a:stretch>
              <a:fillRect l="-129746" r="-814459" b="-313568"/>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9" name="TextBox 39"/>
          <p:cNvSpPr txBox="1"/>
          <p:nvPr/>
        </p:nvSpPr>
        <p:spPr>
          <a:xfrm>
            <a:off x="4282297" y="1501028"/>
            <a:ext cx="4217460" cy="243656"/>
          </a:xfrm>
          <a:prstGeom prst="rect">
            <a:avLst/>
          </a:prstGeom>
        </p:spPr>
        <p:txBody>
          <a:bodyPr lIns="0" tIns="0" rIns="0" bIns="0" rtlCol="0" anchor="t">
            <a:spAutoFit/>
          </a:bodyPr>
          <a:lstStyle/>
          <a:p>
            <a:pPr algn="ctr" defTabSz="609630">
              <a:lnSpc>
                <a:spcPts val="1915"/>
              </a:lnSpc>
              <a:buClrTx/>
              <a:defRPr/>
            </a:pPr>
            <a:r>
              <a:rPr lang="sv-SE" sz="1773" kern="1200">
                <a:solidFill>
                  <a:srgbClr val="D4C394"/>
                </a:solidFill>
                <a:latin typeface="Work Sans"/>
                <a:ea typeface="Work Sans"/>
                <a:cs typeface="Work Sans"/>
                <a:sym typeface="Work Sans"/>
              </a:rPr>
              <a:t>Som </a:t>
            </a:r>
            <a:r>
              <a:rPr lang="sv-SE" sz="1773" kern="1200" err="1">
                <a:solidFill>
                  <a:srgbClr val="D4C394"/>
                </a:solidFill>
                <a:latin typeface="Work Sans"/>
                <a:ea typeface="Work Sans"/>
                <a:cs typeface="Work Sans"/>
                <a:sym typeface="Work Sans"/>
              </a:rPr>
              <a:t>Snapchat</a:t>
            </a:r>
            <a:r>
              <a:rPr lang="sv-SE" sz="1773" kern="1200">
                <a:solidFill>
                  <a:srgbClr val="D4C394"/>
                </a:solidFill>
                <a:latin typeface="Work Sans"/>
                <a:ea typeface="Work Sans"/>
                <a:cs typeface="Work Sans"/>
                <a:sym typeface="Work Sans"/>
              </a:rPr>
              <a:t>, YouTube, Discord</a:t>
            </a:r>
          </a:p>
        </p:txBody>
      </p:sp>
      <p:sp>
        <p:nvSpPr>
          <p:cNvPr id="40" name="Freeform 40"/>
          <p:cNvSpPr/>
          <p:nvPr/>
        </p:nvSpPr>
        <p:spPr>
          <a:xfrm rot="-164881">
            <a:off x="1703432" y="2643110"/>
            <a:ext cx="2139100" cy="3278813"/>
          </a:xfrm>
          <a:custGeom>
            <a:avLst/>
            <a:gdLst/>
            <a:ahLst/>
            <a:cxnLst/>
            <a:rect l="l" t="t" r="r" b="b"/>
            <a:pathLst>
              <a:path w="3208650" h="4918220">
                <a:moveTo>
                  <a:pt x="0" y="0"/>
                </a:moveTo>
                <a:lnTo>
                  <a:pt x="3208650" y="0"/>
                </a:lnTo>
                <a:lnTo>
                  <a:pt x="3208650" y="4918219"/>
                </a:lnTo>
                <a:lnTo>
                  <a:pt x="0" y="4918219"/>
                </a:lnTo>
                <a:lnTo>
                  <a:pt x="0" y="0"/>
                </a:lnTo>
                <a:close/>
              </a:path>
            </a:pathLst>
          </a:custGeom>
          <a:blipFill>
            <a:blip r:embed="rId11"/>
            <a:stretch>
              <a:fillRect l="-250497" t="-248964" r="-600422"/>
            </a:stretch>
          </a:blipFill>
        </p:spPr>
        <p:txBody>
          <a:bodyPr/>
          <a:lstStyle/>
          <a:p>
            <a:pPr defTabSz="609630">
              <a:buClrTx/>
              <a:defRPr/>
            </a:pPr>
            <a:endParaRPr lang="sv-SE" sz="1200" kern="1200">
              <a:solidFill>
                <a:prstClr val="black"/>
              </a:solidFill>
              <a:latin typeface="Calibri"/>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Group 2"/>
          <p:cNvGrpSpPr/>
          <p:nvPr/>
        </p:nvGrpSpPr>
        <p:grpSpPr>
          <a:xfrm rot="3847578">
            <a:off x="8364079" y="7939163"/>
            <a:ext cx="8315717" cy="3621711"/>
            <a:chOff x="0" y="0"/>
            <a:chExt cx="3285222" cy="1430799"/>
          </a:xfrm>
        </p:grpSpPr>
        <p:sp>
          <p:nvSpPr>
            <p:cNvPr id="3" name="Freeform 3"/>
            <p:cNvSpPr/>
            <p:nvPr/>
          </p:nvSpPr>
          <p:spPr>
            <a:xfrm>
              <a:off x="0" y="0"/>
              <a:ext cx="3285222" cy="1430799"/>
            </a:xfrm>
            <a:custGeom>
              <a:avLst/>
              <a:gdLst/>
              <a:ahLst/>
              <a:cxnLst/>
              <a:rect l="l" t="t" r="r" b="b"/>
              <a:pathLst>
                <a:path w="3285222" h="1430799">
                  <a:moveTo>
                    <a:pt x="0" y="0"/>
                  </a:moveTo>
                  <a:lnTo>
                    <a:pt x="3285222" y="0"/>
                  </a:lnTo>
                  <a:lnTo>
                    <a:pt x="3285222" y="1430799"/>
                  </a:lnTo>
                  <a:lnTo>
                    <a:pt x="0" y="1430799"/>
                  </a:lnTo>
                  <a:close/>
                </a:path>
              </a:pathLst>
            </a:custGeom>
            <a:solidFill>
              <a:srgbClr val="7B284D"/>
            </a:solidFill>
          </p:spPr>
          <p:txBody>
            <a:bodyPr/>
            <a:lstStyle/>
            <a:p>
              <a:pPr defTabSz="609630">
                <a:buClrTx/>
                <a:defRPr/>
              </a:pPr>
              <a:endParaRPr lang="sv-SE" sz="1200" kern="1200">
                <a:solidFill>
                  <a:prstClr val="black"/>
                </a:solidFill>
                <a:latin typeface="Calibri"/>
                <a:ea typeface="+mn-ea"/>
                <a:cs typeface="+mn-cs"/>
              </a:endParaRPr>
            </a:p>
          </p:txBody>
        </p:sp>
        <p:sp>
          <p:nvSpPr>
            <p:cNvPr id="4" name="TextBox 4"/>
            <p:cNvSpPr txBox="1"/>
            <p:nvPr/>
          </p:nvSpPr>
          <p:spPr>
            <a:xfrm>
              <a:off x="0" y="-19050"/>
              <a:ext cx="3285222" cy="1449849"/>
            </a:xfrm>
            <a:prstGeom prst="rect">
              <a:avLst/>
            </a:prstGeom>
          </p:spPr>
          <p:txBody>
            <a:bodyPr lIns="33867" tIns="33867" rIns="33867" bIns="33867" rtlCol="0" anchor="ctr"/>
            <a:lstStyle/>
            <a:p>
              <a:pPr algn="ctr" defTabSz="609630">
                <a:lnSpc>
                  <a:spcPts val="1459"/>
                </a:lnSpc>
                <a:buClrTx/>
                <a:defRPr/>
              </a:pPr>
              <a:endParaRPr lang="sv-SE" sz="1200" kern="1200">
                <a:solidFill>
                  <a:prstClr val="black"/>
                </a:solidFill>
                <a:latin typeface="Calibri"/>
                <a:ea typeface="+mn-ea"/>
                <a:cs typeface="+mn-cs"/>
              </a:endParaRPr>
            </a:p>
          </p:txBody>
        </p:sp>
      </p:grpSp>
      <p:grpSp>
        <p:nvGrpSpPr>
          <p:cNvPr id="5" name="Group 5"/>
          <p:cNvGrpSpPr/>
          <p:nvPr/>
        </p:nvGrpSpPr>
        <p:grpSpPr>
          <a:xfrm rot="-978065">
            <a:off x="-2582202" y="-2526659"/>
            <a:ext cx="8315717" cy="3466001"/>
            <a:chOff x="0" y="0"/>
            <a:chExt cx="3285222" cy="1369284"/>
          </a:xfrm>
        </p:grpSpPr>
        <p:sp>
          <p:nvSpPr>
            <p:cNvPr id="6" name="Freeform 6"/>
            <p:cNvSpPr/>
            <p:nvPr/>
          </p:nvSpPr>
          <p:spPr>
            <a:xfrm>
              <a:off x="0" y="0"/>
              <a:ext cx="3285222" cy="1369284"/>
            </a:xfrm>
            <a:custGeom>
              <a:avLst/>
              <a:gdLst/>
              <a:ahLst/>
              <a:cxnLst/>
              <a:rect l="l" t="t" r="r" b="b"/>
              <a:pathLst>
                <a:path w="3285222" h="1369284">
                  <a:moveTo>
                    <a:pt x="0" y="0"/>
                  </a:moveTo>
                  <a:lnTo>
                    <a:pt x="3285222" y="0"/>
                  </a:lnTo>
                  <a:lnTo>
                    <a:pt x="3285222" y="1369284"/>
                  </a:lnTo>
                  <a:lnTo>
                    <a:pt x="0" y="1369284"/>
                  </a:lnTo>
                  <a:close/>
                </a:path>
              </a:pathLst>
            </a:custGeom>
            <a:solidFill>
              <a:srgbClr val="7B284D"/>
            </a:solidFill>
          </p:spPr>
          <p:txBody>
            <a:bodyPr/>
            <a:lstStyle/>
            <a:p>
              <a:pPr defTabSz="609630">
                <a:buClrTx/>
                <a:defRPr/>
              </a:pPr>
              <a:endParaRPr lang="sv-SE" sz="1200" kern="1200">
                <a:solidFill>
                  <a:prstClr val="black"/>
                </a:solidFill>
                <a:latin typeface="Calibri"/>
                <a:ea typeface="+mn-ea"/>
                <a:cs typeface="+mn-cs"/>
              </a:endParaRPr>
            </a:p>
          </p:txBody>
        </p:sp>
        <p:sp>
          <p:nvSpPr>
            <p:cNvPr id="7" name="TextBox 7"/>
            <p:cNvSpPr txBox="1"/>
            <p:nvPr/>
          </p:nvSpPr>
          <p:spPr>
            <a:xfrm>
              <a:off x="0" y="-19050"/>
              <a:ext cx="3285222" cy="1388334"/>
            </a:xfrm>
            <a:prstGeom prst="rect">
              <a:avLst/>
            </a:prstGeom>
          </p:spPr>
          <p:txBody>
            <a:bodyPr lIns="33867" tIns="33867" rIns="33867" bIns="33867" rtlCol="0" anchor="ctr"/>
            <a:lstStyle/>
            <a:p>
              <a:pPr algn="ctr" defTabSz="609630">
                <a:lnSpc>
                  <a:spcPts val="1459"/>
                </a:lnSpc>
                <a:buClrTx/>
                <a:defRPr/>
              </a:pPr>
              <a:endParaRPr lang="sv-SE" sz="1200" kern="1200">
                <a:solidFill>
                  <a:prstClr val="black"/>
                </a:solidFill>
                <a:latin typeface="Calibri"/>
                <a:ea typeface="+mn-ea"/>
                <a:cs typeface="+mn-cs"/>
              </a:endParaRPr>
            </a:p>
          </p:txBody>
        </p:sp>
      </p:grpSp>
      <p:grpSp>
        <p:nvGrpSpPr>
          <p:cNvPr id="8" name="Group 8"/>
          <p:cNvGrpSpPr>
            <a:grpSpLocks noChangeAspect="1"/>
          </p:cNvGrpSpPr>
          <p:nvPr/>
        </p:nvGrpSpPr>
        <p:grpSpPr>
          <a:xfrm>
            <a:off x="9005455" y="178473"/>
            <a:ext cx="2873196" cy="357208"/>
            <a:chOff x="0" y="0"/>
            <a:chExt cx="5746392" cy="714416"/>
          </a:xfrm>
        </p:grpSpPr>
        <p:sp>
          <p:nvSpPr>
            <p:cNvPr id="9" name="Freeform 9"/>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3"/>
              <a:stretch>
                <a:fillRect b="-5"/>
              </a:stretch>
            </a:blipFill>
          </p:spPr>
          <p:txBody>
            <a:bodyPr/>
            <a:lstStyle/>
            <a:p>
              <a:pPr defTabSz="609630">
                <a:buClrTx/>
                <a:defRPr/>
              </a:pPr>
              <a:endParaRPr lang="sv-SE" sz="1200" kern="1200">
                <a:solidFill>
                  <a:prstClr val="black"/>
                </a:solidFill>
                <a:latin typeface="Calibri"/>
                <a:ea typeface="+mn-ea"/>
                <a:cs typeface="+mn-cs"/>
              </a:endParaRPr>
            </a:p>
          </p:txBody>
        </p:sp>
      </p:grpSp>
      <p:sp>
        <p:nvSpPr>
          <p:cNvPr id="10" name="TextBox 10"/>
          <p:cNvSpPr txBox="1"/>
          <p:nvPr/>
        </p:nvSpPr>
        <p:spPr>
          <a:xfrm>
            <a:off x="1890792" y="723900"/>
            <a:ext cx="8876857" cy="512961"/>
          </a:xfrm>
          <a:prstGeom prst="rect">
            <a:avLst/>
          </a:prstGeom>
        </p:spPr>
        <p:txBody>
          <a:bodyPr lIns="0" tIns="0" rIns="0" bIns="0" rtlCol="0" anchor="t">
            <a:spAutoFit/>
          </a:bodyPr>
          <a:lstStyle/>
          <a:p>
            <a:pPr algn="ctr" defTabSz="609630">
              <a:lnSpc>
                <a:spcPts val="4032"/>
              </a:lnSpc>
              <a:buClrTx/>
              <a:defRPr/>
            </a:pPr>
            <a:r>
              <a:rPr lang="sv-SE" sz="3733" kern="1200">
                <a:solidFill>
                  <a:srgbClr val="D4C394"/>
                </a:solidFill>
                <a:latin typeface="Work Sans"/>
                <a:ea typeface="Work Sans"/>
                <a:cs typeface="Work Sans"/>
                <a:sym typeface="Work Sans"/>
              </a:rPr>
              <a:t>Ditt </a:t>
            </a:r>
            <a:r>
              <a:rPr lang="sv-SE" sz="3733" b="1" kern="1200">
                <a:solidFill>
                  <a:srgbClr val="F0BE00"/>
                </a:solidFill>
                <a:latin typeface="Work Sans Bold"/>
                <a:ea typeface="Work Sans Bold"/>
                <a:cs typeface="Work Sans Bold"/>
                <a:sym typeface="Work Sans Bold"/>
              </a:rPr>
              <a:t>Skolschema</a:t>
            </a:r>
          </a:p>
        </p:txBody>
      </p:sp>
      <p:sp>
        <p:nvSpPr>
          <p:cNvPr id="11" name="Freeform 11"/>
          <p:cNvSpPr/>
          <p:nvPr/>
        </p:nvSpPr>
        <p:spPr>
          <a:xfrm flipH="1">
            <a:off x="5426346" y="1253118"/>
            <a:ext cx="2619839" cy="187029"/>
          </a:xfrm>
          <a:custGeom>
            <a:avLst/>
            <a:gdLst/>
            <a:ahLst/>
            <a:cxnLst/>
            <a:rect l="l" t="t" r="r" b="b"/>
            <a:pathLst>
              <a:path w="3929759" h="280544">
                <a:moveTo>
                  <a:pt x="3929760" y="0"/>
                </a:moveTo>
                <a:lnTo>
                  <a:pt x="0" y="0"/>
                </a:lnTo>
                <a:lnTo>
                  <a:pt x="0" y="280544"/>
                </a:lnTo>
                <a:lnTo>
                  <a:pt x="3929760" y="280544"/>
                </a:lnTo>
                <a:lnTo>
                  <a:pt x="392976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2" name="TextBox 12"/>
          <p:cNvSpPr txBox="1"/>
          <p:nvPr/>
        </p:nvSpPr>
        <p:spPr>
          <a:xfrm>
            <a:off x="6489771" y="2520854"/>
            <a:ext cx="3112827" cy="436017"/>
          </a:xfrm>
          <a:prstGeom prst="rect">
            <a:avLst/>
          </a:prstGeom>
        </p:spPr>
        <p:txBody>
          <a:bodyPr lIns="0" tIns="0" rIns="0" bIns="0" rtlCol="0" anchor="t">
            <a:spAutoFit/>
          </a:bodyPr>
          <a:lstStyle/>
          <a:p>
            <a:pPr defTabSz="609630">
              <a:lnSpc>
                <a:spcPts val="3384"/>
              </a:lnSpc>
              <a:buClrTx/>
              <a:defRPr/>
            </a:pPr>
            <a:r>
              <a:rPr lang="sv-SE" sz="3133" kern="1200">
                <a:solidFill>
                  <a:srgbClr val="D4C394"/>
                </a:solidFill>
                <a:latin typeface="Work Sans"/>
                <a:ea typeface="Work Sans"/>
                <a:cs typeface="Work Sans"/>
                <a:sym typeface="Work Sans"/>
              </a:rPr>
              <a:t>Väldigt viktigt</a:t>
            </a:r>
          </a:p>
        </p:txBody>
      </p:sp>
      <p:sp>
        <p:nvSpPr>
          <p:cNvPr id="13" name="TextBox 13"/>
          <p:cNvSpPr txBox="1"/>
          <p:nvPr/>
        </p:nvSpPr>
        <p:spPr>
          <a:xfrm>
            <a:off x="6489772" y="3759306"/>
            <a:ext cx="4135205" cy="436017"/>
          </a:xfrm>
          <a:prstGeom prst="rect">
            <a:avLst/>
          </a:prstGeom>
        </p:spPr>
        <p:txBody>
          <a:bodyPr lIns="0" tIns="0" rIns="0" bIns="0" rtlCol="0" anchor="t">
            <a:spAutoFit/>
          </a:bodyPr>
          <a:lstStyle/>
          <a:p>
            <a:pPr defTabSz="609630">
              <a:lnSpc>
                <a:spcPts val="3384"/>
              </a:lnSpc>
              <a:buClrTx/>
              <a:defRPr/>
            </a:pPr>
            <a:r>
              <a:rPr lang="sv-SE" sz="3133" kern="1200">
                <a:solidFill>
                  <a:srgbClr val="D4C394"/>
                </a:solidFill>
                <a:latin typeface="Work Sans"/>
                <a:ea typeface="Work Sans"/>
                <a:cs typeface="Work Sans"/>
                <a:sym typeface="Work Sans"/>
              </a:rPr>
              <a:t>Någonstans i mitten</a:t>
            </a:r>
          </a:p>
        </p:txBody>
      </p:sp>
      <p:sp>
        <p:nvSpPr>
          <p:cNvPr id="14" name="TextBox 14"/>
          <p:cNvSpPr txBox="1"/>
          <p:nvPr/>
        </p:nvSpPr>
        <p:spPr>
          <a:xfrm>
            <a:off x="6560743" y="4998350"/>
            <a:ext cx="3112827" cy="436017"/>
          </a:xfrm>
          <a:prstGeom prst="rect">
            <a:avLst/>
          </a:prstGeom>
        </p:spPr>
        <p:txBody>
          <a:bodyPr lIns="0" tIns="0" rIns="0" bIns="0" rtlCol="0" anchor="t">
            <a:spAutoFit/>
          </a:bodyPr>
          <a:lstStyle/>
          <a:p>
            <a:pPr defTabSz="609630">
              <a:lnSpc>
                <a:spcPts val="3384"/>
              </a:lnSpc>
              <a:buClrTx/>
              <a:defRPr/>
            </a:pPr>
            <a:r>
              <a:rPr lang="sv-SE" sz="3133" kern="1200">
                <a:solidFill>
                  <a:srgbClr val="D4C394"/>
                </a:solidFill>
                <a:latin typeface="Work Sans"/>
                <a:ea typeface="Work Sans"/>
                <a:cs typeface="Work Sans"/>
                <a:sym typeface="Work Sans"/>
              </a:rPr>
              <a:t>Inte viktigt alls</a:t>
            </a:r>
          </a:p>
        </p:txBody>
      </p:sp>
      <p:sp>
        <p:nvSpPr>
          <p:cNvPr id="15" name="Freeform 15"/>
          <p:cNvSpPr/>
          <p:nvPr/>
        </p:nvSpPr>
        <p:spPr>
          <a:xfrm rot="-8833740">
            <a:off x="5586275" y="3638379"/>
            <a:ext cx="682747" cy="651557"/>
          </a:xfrm>
          <a:custGeom>
            <a:avLst/>
            <a:gdLst/>
            <a:ahLst/>
            <a:cxnLst/>
            <a:rect l="l" t="t" r="r" b="b"/>
            <a:pathLst>
              <a:path w="1024121" h="977335">
                <a:moveTo>
                  <a:pt x="0" y="0"/>
                </a:moveTo>
                <a:lnTo>
                  <a:pt x="1024121" y="0"/>
                </a:lnTo>
                <a:lnTo>
                  <a:pt x="1024121" y="977335"/>
                </a:lnTo>
                <a:lnTo>
                  <a:pt x="0" y="97733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6" name="Freeform 16"/>
          <p:cNvSpPr/>
          <p:nvPr/>
        </p:nvSpPr>
        <p:spPr>
          <a:xfrm rot="1747796">
            <a:off x="5634773" y="3684845"/>
            <a:ext cx="563989" cy="538224"/>
          </a:xfrm>
          <a:custGeom>
            <a:avLst/>
            <a:gdLst/>
            <a:ahLst/>
            <a:cxnLst/>
            <a:rect l="l" t="t" r="r" b="b"/>
            <a:pathLst>
              <a:path w="845984" h="807336">
                <a:moveTo>
                  <a:pt x="0" y="0"/>
                </a:moveTo>
                <a:lnTo>
                  <a:pt x="845983" y="0"/>
                </a:lnTo>
                <a:lnTo>
                  <a:pt x="845983" y="807336"/>
                </a:lnTo>
                <a:lnTo>
                  <a:pt x="0" y="8073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7" name="Freeform 17"/>
          <p:cNvSpPr/>
          <p:nvPr/>
        </p:nvSpPr>
        <p:spPr>
          <a:xfrm rot="474453">
            <a:off x="5645221" y="3688254"/>
            <a:ext cx="582759" cy="556136"/>
          </a:xfrm>
          <a:custGeom>
            <a:avLst/>
            <a:gdLst/>
            <a:ahLst/>
            <a:cxnLst/>
            <a:rect l="l" t="t" r="r" b="b"/>
            <a:pathLst>
              <a:path w="874138" h="834204">
                <a:moveTo>
                  <a:pt x="0" y="0"/>
                </a:moveTo>
                <a:lnTo>
                  <a:pt x="874138" y="0"/>
                </a:lnTo>
                <a:lnTo>
                  <a:pt x="874138" y="834203"/>
                </a:lnTo>
                <a:lnTo>
                  <a:pt x="0" y="83420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8" name="Freeform 18"/>
          <p:cNvSpPr/>
          <p:nvPr/>
        </p:nvSpPr>
        <p:spPr>
          <a:xfrm rot="-8116702">
            <a:off x="5812171" y="3858300"/>
            <a:ext cx="221850" cy="211715"/>
          </a:xfrm>
          <a:custGeom>
            <a:avLst/>
            <a:gdLst/>
            <a:ahLst/>
            <a:cxnLst/>
            <a:rect l="l" t="t" r="r" b="b"/>
            <a:pathLst>
              <a:path w="332775" h="317573">
                <a:moveTo>
                  <a:pt x="0" y="0"/>
                </a:moveTo>
                <a:lnTo>
                  <a:pt x="332775" y="0"/>
                </a:lnTo>
                <a:lnTo>
                  <a:pt x="332775" y="317573"/>
                </a:lnTo>
                <a:lnTo>
                  <a:pt x="0" y="31757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9" name="Freeform 19"/>
          <p:cNvSpPr/>
          <p:nvPr/>
        </p:nvSpPr>
        <p:spPr>
          <a:xfrm rot="2464834">
            <a:off x="5828693" y="3872738"/>
            <a:ext cx="183261" cy="174889"/>
          </a:xfrm>
          <a:custGeom>
            <a:avLst/>
            <a:gdLst/>
            <a:ahLst/>
            <a:cxnLst/>
            <a:rect l="l" t="t" r="r" b="b"/>
            <a:pathLst>
              <a:path w="274892" h="262334">
                <a:moveTo>
                  <a:pt x="0" y="0"/>
                </a:moveTo>
                <a:lnTo>
                  <a:pt x="274891" y="0"/>
                </a:lnTo>
                <a:lnTo>
                  <a:pt x="274891" y="262334"/>
                </a:lnTo>
                <a:lnTo>
                  <a:pt x="0" y="26233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0" name="Freeform 20"/>
          <p:cNvSpPr/>
          <p:nvPr/>
        </p:nvSpPr>
        <p:spPr>
          <a:xfrm rot="1191491">
            <a:off x="5831116" y="3875093"/>
            <a:ext cx="189360" cy="180709"/>
          </a:xfrm>
          <a:custGeom>
            <a:avLst/>
            <a:gdLst/>
            <a:ahLst/>
            <a:cxnLst/>
            <a:rect l="l" t="t" r="r" b="b"/>
            <a:pathLst>
              <a:path w="284040" h="271064">
                <a:moveTo>
                  <a:pt x="0" y="0"/>
                </a:moveTo>
                <a:lnTo>
                  <a:pt x="284040" y="0"/>
                </a:lnTo>
                <a:lnTo>
                  <a:pt x="284040" y="271064"/>
                </a:lnTo>
                <a:lnTo>
                  <a:pt x="0" y="27106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1" name="Freeform 21"/>
          <p:cNvSpPr/>
          <p:nvPr/>
        </p:nvSpPr>
        <p:spPr>
          <a:xfrm rot="-9200623">
            <a:off x="5644639" y="4892936"/>
            <a:ext cx="682747" cy="651557"/>
          </a:xfrm>
          <a:custGeom>
            <a:avLst/>
            <a:gdLst/>
            <a:ahLst/>
            <a:cxnLst/>
            <a:rect l="l" t="t" r="r" b="b"/>
            <a:pathLst>
              <a:path w="1024121" h="977335">
                <a:moveTo>
                  <a:pt x="0" y="0"/>
                </a:moveTo>
                <a:lnTo>
                  <a:pt x="1024121" y="0"/>
                </a:lnTo>
                <a:lnTo>
                  <a:pt x="1024121" y="977335"/>
                </a:lnTo>
                <a:lnTo>
                  <a:pt x="0" y="97733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2" name="Freeform 22"/>
          <p:cNvSpPr/>
          <p:nvPr/>
        </p:nvSpPr>
        <p:spPr>
          <a:xfrm rot="1380913">
            <a:off x="5692112" y="4940619"/>
            <a:ext cx="563989" cy="538224"/>
          </a:xfrm>
          <a:custGeom>
            <a:avLst/>
            <a:gdLst/>
            <a:ahLst/>
            <a:cxnLst/>
            <a:rect l="l" t="t" r="r" b="b"/>
            <a:pathLst>
              <a:path w="845984" h="807336">
                <a:moveTo>
                  <a:pt x="0" y="0"/>
                </a:moveTo>
                <a:lnTo>
                  <a:pt x="845984" y="0"/>
                </a:lnTo>
                <a:lnTo>
                  <a:pt x="845984" y="807336"/>
                </a:lnTo>
                <a:lnTo>
                  <a:pt x="0" y="80733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3" name="Freeform 23"/>
          <p:cNvSpPr/>
          <p:nvPr/>
        </p:nvSpPr>
        <p:spPr>
          <a:xfrm rot="107570">
            <a:off x="5703765" y="4941845"/>
            <a:ext cx="582759" cy="556136"/>
          </a:xfrm>
          <a:custGeom>
            <a:avLst/>
            <a:gdLst/>
            <a:ahLst/>
            <a:cxnLst/>
            <a:rect l="l" t="t" r="r" b="b"/>
            <a:pathLst>
              <a:path w="874138" h="834204">
                <a:moveTo>
                  <a:pt x="0" y="0"/>
                </a:moveTo>
                <a:lnTo>
                  <a:pt x="874137" y="0"/>
                </a:lnTo>
                <a:lnTo>
                  <a:pt x="874137" y="834204"/>
                </a:lnTo>
                <a:lnTo>
                  <a:pt x="0" y="83420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4" name="Freeform 24"/>
          <p:cNvSpPr/>
          <p:nvPr/>
        </p:nvSpPr>
        <p:spPr>
          <a:xfrm rot="-8483585">
            <a:off x="5870561" y="5113342"/>
            <a:ext cx="221850" cy="211715"/>
          </a:xfrm>
          <a:custGeom>
            <a:avLst/>
            <a:gdLst/>
            <a:ahLst/>
            <a:cxnLst/>
            <a:rect l="l" t="t" r="r" b="b"/>
            <a:pathLst>
              <a:path w="332775" h="317573">
                <a:moveTo>
                  <a:pt x="0" y="0"/>
                </a:moveTo>
                <a:lnTo>
                  <a:pt x="332775" y="0"/>
                </a:lnTo>
                <a:lnTo>
                  <a:pt x="332775" y="317573"/>
                </a:lnTo>
                <a:lnTo>
                  <a:pt x="0" y="31757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5" name="Freeform 25"/>
          <p:cNvSpPr/>
          <p:nvPr/>
        </p:nvSpPr>
        <p:spPr>
          <a:xfrm rot="2097951">
            <a:off x="5886675" y="5128098"/>
            <a:ext cx="183261" cy="174889"/>
          </a:xfrm>
          <a:custGeom>
            <a:avLst/>
            <a:gdLst/>
            <a:ahLst/>
            <a:cxnLst/>
            <a:rect l="l" t="t" r="r" b="b"/>
            <a:pathLst>
              <a:path w="274892" h="262334">
                <a:moveTo>
                  <a:pt x="0" y="0"/>
                </a:moveTo>
                <a:lnTo>
                  <a:pt x="274892" y="0"/>
                </a:lnTo>
                <a:lnTo>
                  <a:pt x="274892" y="262334"/>
                </a:lnTo>
                <a:lnTo>
                  <a:pt x="0" y="26233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6" name="Freeform 26"/>
          <p:cNvSpPr/>
          <p:nvPr/>
        </p:nvSpPr>
        <p:spPr>
          <a:xfrm rot="824607">
            <a:off x="5889628" y="5129840"/>
            <a:ext cx="189360" cy="180709"/>
          </a:xfrm>
          <a:custGeom>
            <a:avLst/>
            <a:gdLst/>
            <a:ahLst/>
            <a:cxnLst/>
            <a:rect l="l" t="t" r="r" b="b"/>
            <a:pathLst>
              <a:path w="284040" h="271064">
                <a:moveTo>
                  <a:pt x="0" y="0"/>
                </a:moveTo>
                <a:lnTo>
                  <a:pt x="284040" y="0"/>
                </a:lnTo>
                <a:lnTo>
                  <a:pt x="284040" y="271064"/>
                </a:lnTo>
                <a:lnTo>
                  <a:pt x="0" y="2710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7" name="Freeform 27"/>
          <p:cNvSpPr/>
          <p:nvPr/>
        </p:nvSpPr>
        <p:spPr>
          <a:xfrm rot="-7542583">
            <a:off x="5586676" y="2445309"/>
            <a:ext cx="682747" cy="651557"/>
          </a:xfrm>
          <a:custGeom>
            <a:avLst/>
            <a:gdLst/>
            <a:ahLst/>
            <a:cxnLst/>
            <a:rect l="l" t="t" r="r" b="b"/>
            <a:pathLst>
              <a:path w="1024121" h="977335">
                <a:moveTo>
                  <a:pt x="0" y="0"/>
                </a:moveTo>
                <a:lnTo>
                  <a:pt x="1024121" y="0"/>
                </a:lnTo>
                <a:lnTo>
                  <a:pt x="1024121" y="977335"/>
                </a:lnTo>
                <a:lnTo>
                  <a:pt x="0" y="97733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8" name="Freeform 28"/>
          <p:cNvSpPr/>
          <p:nvPr/>
        </p:nvSpPr>
        <p:spPr>
          <a:xfrm rot="3038952">
            <a:off x="5639673" y="2488495"/>
            <a:ext cx="563989" cy="538224"/>
          </a:xfrm>
          <a:custGeom>
            <a:avLst/>
            <a:gdLst/>
            <a:ahLst/>
            <a:cxnLst/>
            <a:rect l="l" t="t" r="r" b="b"/>
            <a:pathLst>
              <a:path w="845984" h="807336">
                <a:moveTo>
                  <a:pt x="0" y="0"/>
                </a:moveTo>
                <a:lnTo>
                  <a:pt x="845984" y="0"/>
                </a:lnTo>
                <a:lnTo>
                  <a:pt x="845984" y="807336"/>
                </a:lnTo>
                <a:lnTo>
                  <a:pt x="0" y="80733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29" name="Freeform 29"/>
          <p:cNvSpPr/>
          <p:nvPr/>
        </p:nvSpPr>
        <p:spPr>
          <a:xfrm rot="1765609">
            <a:off x="5644203" y="2498317"/>
            <a:ext cx="582759" cy="556136"/>
          </a:xfrm>
          <a:custGeom>
            <a:avLst/>
            <a:gdLst/>
            <a:ahLst/>
            <a:cxnLst/>
            <a:rect l="l" t="t" r="r" b="b"/>
            <a:pathLst>
              <a:path w="874138" h="834204">
                <a:moveTo>
                  <a:pt x="0" y="0"/>
                </a:moveTo>
                <a:lnTo>
                  <a:pt x="874137" y="0"/>
                </a:lnTo>
                <a:lnTo>
                  <a:pt x="874137" y="834203"/>
                </a:lnTo>
                <a:lnTo>
                  <a:pt x="0" y="83420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0" name="Freeform 30"/>
          <p:cNvSpPr/>
          <p:nvPr/>
        </p:nvSpPr>
        <p:spPr>
          <a:xfrm rot="-6825545">
            <a:off x="5812889" y="2663560"/>
            <a:ext cx="221850" cy="211715"/>
          </a:xfrm>
          <a:custGeom>
            <a:avLst/>
            <a:gdLst/>
            <a:ahLst/>
            <a:cxnLst/>
            <a:rect l="l" t="t" r="r" b="b"/>
            <a:pathLst>
              <a:path w="332775" h="317573">
                <a:moveTo>
                  <a:pt x="0" y="0"/>
                </a:moveTo>
                <a:lnTo>
                  <a:pt x="332775" y="0"/>
                </a:lnTo>
                <a:lnTo>
                  <a:pt x="332775" y="317573"/>
                </a:lnTo>
                <a:lnTo>
                  <a:pt x="0" y="31757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1" name="Freeform 31"/>
          <p:cNvSpPr/>
          <p:nvPr/>
        </p:nvSpPr>
        <p:spPr>
          <a:xfrm rot="3755990">
            <a:off x="5831062" y="2677258"/>
            <a:ext cx="183261" cy="174889"/>
          </a:xfrm>
          <a:custGeom>
            <a:avLst/>
            <a:gdLst/>
            <a:ahLst/>
            <a:cxnLst/>
            <a:rect l="l" t="t" r="r" b="b"/>
            <a:pathLst>
              <a:path w="274892" h="262334">
                <a:moveTo>
                  <a:pt x="0" y="0"/>
                </a:moveTo>
                <a:lnTo>
                  <a:pt x="274892" y="0"/>
                </a:lnTo>
                <a:lnTo>
                  <a:pt x="274892" y="262333"/>
                </a:lnTo>
                <a:lnTo>
                  <a:pt x="0" y="26233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2" name="Freeform 32"/>
          <p:cNvSpPr/>
          <p:nvPr/>
        </p:nvSpPr>
        <p:spPr>
          <a:xfrm rot="2482647">
            <a:off x="5831172" y="2681254"/>
            <a:ext cx="189360" cy="180709"/>
          </a:xfrm>
          <a:custGeom>
            <a:avLst/>
            <a:gdLst/>
            <a:ahLst/>
            <a:cxnLst/>
            <a:rect l="l" t="t" r="r" b="b"/>
            <a:pathLst>
              <a:path w="284040" h="271064">
                <a:moveTo>
                  <a:pt x="0" y="0"/>
                </a:moveTo>
                <a:lnTo>
                  <a:pt x="284040" y="0"/>
                </a:lnTo>
                <a:lnTo>
                  <a:pt x="284040" y="271064"/>
                </a:lnTo>
                <a:lnTo>
                  <a:pt x="0" y="27106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3" name="Freeform 33"/>
          <p:cNvSpPr/>
          <p:nvPr/>
        </p:nvSpPr>
        <p:spPr>
          <a:xfrm rot="696773">
            <a:off x="1742512" y="402346"/>
            <a:ext cx="530781" cy="796669"/>
          </a:xfrm>
          <a:custGeom>
            <a:avLst/>
            <a:gdLst/>
            <a:ahLst/>
            <a:cxnLst/>
            <a:rect l="l" t="t" r="r" b="b"/>
            <a:pathLst>
              <a:path w="796171" h="1195003">
                <a:moveTo>
                  <a:pt x="0" y="0"/>
                </a:moveTo>
                <a:lnTo>
                  <a:pt x="796171" y="0"/>
                </a:lnTo>
                <a:lnTo>
                  <a:pt x="796171" y="1195002"/>
                </a:lnTo>
                <a:lnTo>
                  <a:pt x="0" y="1195002"/>
                </a:lnTo>
                <a:lnTo>
                  <a:pt x="0" y="0"/>
                </a:lnTo>
                <a:close/>
              </a:path>
            </a:pathLst>
          </a:custGeom>
          <a:blipFill>
            <a:blip r:embed="rId8"/>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4" name="Freeform 34"/>
          <p:cNvSpPr/>
          <p:nvPr/>
        </p:nvSpPr>
        <p:spPr>
          <a:xfrm rot="401432">
            <a:off x="11458610" y="5249573"/>
            <a:ext cx="528231" cy="409054"/>
          </a:xfrm>
          <a:custGeom>
            <a:avLst/>
            <a:gdLst/>
            <a:ahLst/>
            <a:cxnLst/>
            <a:rect l="l" t="t" r="r" b="b"/>
            <a:pathLst>
              <a:path w="792347" h="613581">
                <a:moveTo>
                  <a:pt x="0" y="0"/>
                </a:moveTo>
                <a:lnTo>
                  <a:pt x="792347" y="0"/>
                </a:lnTo>
                <a:lnTo>
                  <a:pt x="792347" y="613581"/>
                </a:lnTo>
                <a:lnTo>
                  <a:pt x="0" y="613581"/>
                </a:lnTo>
                <a:lnTo>
                  <a:pt x="0" y="0"/>
                </a:lnTo>
                <a:close/>
              </a:path>
            </a:pathLst>
          </a:custGeom>
          <a:blipFill>
            <a:blip r:embed="rId9"/>
            <a:stretch>
              <a:fillRect l="-161980" t="-296073" r="-32437" b="-174576"/>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5" name="Freeform 35"/>
          <p:cNvSpPr/>
          <p:nvPr/>
        </p:nvSpPr>
        <p:spPr>
          <a:xfrm rot="-444630">
            <a:off x="11232430" y="5047142"/>
            <a:ext cx="204150" cy="459819"/>
          </a:xfrm>
          <a:custGeom>
            <a:avLst/>
            <a:gdLst/>
            <a:ahLst/>
            <a:cxnLst/>
            <a:rect l="l" t="t" r="r" b="b"/>
            <a:pathLst>
              <a:path w="306225" h="689728">
                <a:moveTo>
                  <a:pt x="0" y="0"/>
                </a:moveTo>
                <a:lnTo>
                  <a:pt x="306225" y="0"/>
                </a:lnTo>
                <a:lnTo>
                  <a:pt x="306225" y="689728"/>
                </a:lnTo>
                <a:lnTo>
                  <a:pt x="0" y="689728"/>
                </a:lnTo>
                <a:lnTo>
                  <a:pt x="0" y="0"/>
                </a:lnTo>
                <a:close/>
              </a:path>
            </a:pathLst>
          </a:custGeom>
          <a:blipFill>
            <a:blip r:embed="rId9"/>
            <a:stretch>
              <a:fillRect l="-204181" t="-220573" r="-204554" b="-18441"/>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6" name="Freeform 36"/>
          <p:cNvSpPr/>
          <p:nvPr/>
        </p:nvSpPr>
        <p:spPr>
          <a:xfrm rot="-975824">
            <a:off x="1271369" y="758169"/>
            <a:ext cx="608575" cy="642247"/>
          </a:xfrm>
          <a:custGeom>
            <a:avLst/>
            <a:gdLst/>
            <a:ahLst/>
            <a:cxnLst/>
            <a:rect l="l" t="t" r="r" b="b"/>
            <a:pathLst>
              <a:path w="912862" h="963371">
                <a:moveTo>
                  <a:pt x="0" y="0"/>
                </a:moveTo>
                <a:lnTo>
                  <a:pt x="912862" y="0"/>
                </a:lnTo>
                <a:lnTo>
                  <a:pt x="912862" y="963371"/>
                </a:lnTo>
                <a:lnTo>
                  <a:pt x="0" y="963371"/>
                </a:lnTo>
                <a:lnTo>
                  <a:pt x="0" y="0"/>
                </a:lnTo>
                <a:close/>
              </a:path>
            </a:pathLst>
          </a:custGeom>
          <a:blipFill>
            <a:blip r:embed="rId10"/>
            <a:stretch>
              <a:fillRect l="-34245" t="-90750" r="-320091" b="-96080"/>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7" name="Freeform 37"/>
          <p:cNvSpPr/>
          <p:nvPr/>
        </p:nvSpPr>
        <p:spPr>
          <a:xfrm rot="-218998">
            <a:off x="2031057" y="3081390"/>
            <a:ext cx="2031465" cy="2227341"/>
          </a:xfrm>
          <a:custGeom>
            <a:avLst/>
            <a:gdLst/>
            <a:ahLst/>
            <a:cxnLst/>
            <a:rect l="l" t="t" r="r" b="b"/>
            <a:pathLst>
              <a:path w="3047197" h="3341012">
                <a:moveTo>
                  <a:pt x="0" y="0"/>
                </a:moveTo>
                <a:lnTo>
                  <a:pt x="3047197" y="0"/>
                </a:lnTo>
                <a:lnTo>
                  <a:pt x="3047197" y="3341012"/>
                </a:lnTo>
                <a:lnTo>
                  <a:pt x="0" y="3341012"/>
                </a:lnTo>
                <a:lnTo>
                  <a:pt x="0" y="0"/>
                </a:lnTo>
                <a:close/>
              </a:path>
            </a:pathLst>
          </a:custGeom>
          <a:blipFill>
            <a:blip r:embed="rId11"/>
            <a:stretch>
              <a:fillRect l="-12311" t="-110157" r="-727799" b="-220846"/>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8" name="Freeform 38"/>
          <p:cNvSpPr/>
          <p:nvPr/>
        </p:nvSpPr>
        <p:spPr>
          <a:xfrm rot="116441">
            <a:off x="2506761" y="3591028"/>
            <a:ext cx="1065209" cy="975310"/>
          </a:xfrm>
          <a:custGeom>
            <a:avLst/>
            <a:gdLst/>
            <a:ahLst/>
            <a:cxnLst/>
            <a:rect l="l" t="t" r="r" b="b"/>
            <a:pathLst>
              <a:path w="1597814" h="1462965">
                <a:moveTo>
                  <a:pt x="0" y="0"/>
                </a:moveTo>
                <a:lnTo>
                  <a:pt x="1597814" y="0"/>
                </a:lnTo>
                <a:lnTo>
                  <a:pt x="1597814" y="1462964"/>
                </a:lnTo>
                <a:lnTo>
                  <a:pt x="0" y="1462964"/>
                </a:lnTo>
                <a:lnTo>
                  <a:pt x="0" y="0"/>
                </a:lnTo>
                <a:close/>
              </a:path>
            </a:pathLst>
          </a:custGeom>
          <a:blipFill>
            <a:blip r:embed="rId11"/>
            <a:stretch>
              <a:fillRect l="-329767" t="-153868" r="-458254" b="-291687"/>
            </a:stretch>
          </a:blipFill>
        </p:spPr>
        <p:txBody>
          <a:bodyPr/>
          <a:lstStyle/>
          <a:p>
            <a:pPr defTabSz="609630">
              <a:buClrTx/>
              <a:defRPr/>
            </a:pPr>
            <a:endParaRPr lang="sv-SE" sz="1200" kern="1200">
              <a:solidFill>
                <a:prstClr val="black"/>
              </a:solidFill>
              <a:latin typeface="Calibri"/>
              <a:ea typeface="+mn-ea"/>
              <a:cs typeface="+mn-cs"/>
            </a:endParaRPr>
          </a:p>
        </p:txBody>
      </p:sp>
      <p:sp>
        <p:nvSpPr>
          <p:cNvPr id="39" name="Freeform 39"/>
          <p:cNvSpPr/>
          <p:nvPr/>
        </p:nvSpPr>
        <p:spPr>
          <a:xfrm rot="-525600">
            <a:off x="1228533" y="2426512"/>
            <a:ext cx="1516311" cy="1717740"/>
          </a:xfrm>
          <a:custGeom>
            <a:avLst/>
            <a:gdLst/>
            <a:ahLst/>
            <a:cxnLst/>
            <a:rect l="l" t="t" r="r" b="b"/>
            <a:pathLst>
              <a:path w="2274466" h="2576610">
                <a:moveTo>
                  <a:pt x="0" y="0"/>
                </a:moveTo>
                <a:lnTo>
                  <a:pt x="2274467" y="0"/>
                </a:lnTo>
                <a:lnTo>
                  <a:pt x="2274467" y="2576609"/>
                </a:lnTo>
                <a:lnTo>
                  <a:pt x="0" y="2576609"/>
                </a:lnTo>
                <a:lnTo>
                  <a:pt x="0" y="0"/>
                </a:lnTo>
                <a:close/>
              </a:path>
            </a:pathLst>
          </a:custGeom>
          <a:blipFill>
            <a:blip r:embed="rId11"/>
            <a:stretch>
              <a:fillRect l="-329767" t="-224361" r="-458254" b="-116576"/>
            </a:stretch>
          </a:blipFill>
        </p:spPr>
        <p:txBody>
          <a:bodyPr/>
          <a:lstStyle/>
          <a:p>
            <a:pPr defTabSz="609630">
              <a:buClrTx/>
              <a:defRPr/>
            </a:pPr>
            <a:endParaRPr lang="sv-SE" sz="1200" kern="1200">
              <a:solidFill>
                <a:prstClr val="black"/>
              </a:solidFill>
              <a:latin typeface="Calibri"/>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06680"/>
            <a:ext cx="12192000" cy="7071360"/>
          </a:xfrm>
          <a:custGeom>
            <a:avLst/>
            <a:gdLst/>
            <a:ahLst/>
            <a:cxnLst/>
            <a:rect l="l" t="t" r="r" b="b"/>
            <a:pathLst>
              <a:path w="18288000" h="10607040">
                <a:moveTo>
                  <a:pt x="0" y="0"/>
                </a:moveTo>
                <a:lnTo>
                  <a:pt x="18288000" y="0"/>
                </a:lnTo>
                <a:lnTo>
                  <a:pt x="18288000" y="10607040"/>
                </a:lnTo>
                <a:lnTo>
                  <a:pt x="0" y="10607040"/>
                </a:lnTo>
                <a:lnTo>
                  <a:pt x="0" y="0"/>
                </a:lnTo>
                <a:close/>
              </a:path>
            </a:pathLst>
          </a:custGeom>
          <a:blipFill>
            <a:blip r:embed="rId3"/>
            <a:stretch>
              <a:fillRect/>
            </a:stretch>
          </a:blipFill>
        </p:spPr>
        <p:txBody>
          <a:bodyPr/>
          <a:lstStyle/>
          <a:p>
            <a:pPr defTabSz="609630">
              <a:buClrTx/>
              <a:defRPr/>
            </a:pPr>
            <a:endParaRPr lang="sv-SE" sz="1200" kern="1200">
              <a:solidFill>
                <a:prstClr val="black"/>
              </a:solidFill>
              <a:latin typeface="Calibri"/>
              <a:ea typeface="+mn-ea"/>
              <a:cs typeface="+mn-cs"/>
            </a:endParaRPr>
          </a:p>
        </p:txBody>
      </p:sp>
      <p:grpSp>
        <p:nvGrpSpPr>
          <p:cNvPr id="3" name="Group 3"/>
          <p:cNvGrpSpPr/>
          <p:nvPr/>
        </p:nvGrpSpPr>
        <p:grpSpPr>
          <a:xfrm>
            <a:off x="2999940" y="1546110"/>
            <a:ext cx="6192121" cy="3652535"/>
            <a:chOff x="0" y="0"/>
            <a:chExt cx="2512985" cy="1482330"/>
          </a:xfrm>
        </p:grpSpPr>
        <p:sp>
          <p:nvSpPr>
            <p:cNvPr id="4" name="Freeform 4"/>
            <p:cNvSpPr/>
            <p:nvPr/>
          </p:nvSpPr>
          <p:spPr>
            <a:xfrm>
              <a:off x="0" y="0"/>
              <a:ext cx="2512985" cy="1482330"/>
            </a:xfrm>
            <a:custGeom>
              <a:avLst/>
              <a:gdLst/>
              <a:ahLst/>
              <a:cxnLst/>
              <a:rect l="l" t="t" r="r" b="b"/>
              <a:pathLst>
                <a:path w="2512985" h="1482330">
                  <a:moveTo>
                    <a:pt x="25006" y="0"/>
                  </a:moveTo>
                  <a:lnTo>
                    <a:pt x="2487980" y="0"/>
                  </a:lnTo>
                  <a:cubicBezTo>
                    <a:pt x="2501790" y="0"/>
                    <a:pt x="2512985" y="11195"/>
                    <a:pt x="2512985" y="25006"/>
                  </a:cubicBezTo>
                  <a:lnTo>
                    <a:pt x="2512985" y="1457324"/>
                  </a:lnTo>
                  <a:cubicBezTo>
                    <a:pt x="2512985" y="1471135"/>
                    <a:pt x="2501790" y="1482330"/>
                    <a:pt x="2487980" y="1482330"/>
                  </a:cubicBezTo>
                  <a:lnTo>
                    <a:pt x="25006" y="1482330"/>
                  </a:lnTo>
                  <a:cubicBezTo>
                    <a:pt x="11195" y="1482330"/>
                    <a:pt x="0" y="1471135"/>
                    <a:pt x="0" y="1457324"/>
                  </a:cubicBezTo>
                  <a:lnTo>
                    <a:pt x="0" y="25006"/>
                  </a:lnTo>
                  <a:cubicBezTo>
                    <a:pt x="0" y="11195"/>
                    <a:pt x="11195" y="0"/>
                    <a:pt x="25006" y="0"/>
                  </a:cubicBezTo>
                  <a:close/>
                </a:path>
              </a:pathLst>
            </a:custGeom>
            <a:solidFill>
              <a:srgbClr val="235930"/>
            </a:solidFill>
          </p:spPr>
          <p:txBody>
            <a:bodyPr/>
            <a:lstStyle/>
            <a:p>
              <a:pPr defTabSz="609630">
                <a:buClrTx/>
                <a:defRPr/>
              </a:pPr>
              <a:endParaRPr lang="sv-SE" sz="1200" kern="1200">
                <a:solidFill>
                  <a:prstClr val="black"/>
                </a:solidFill>
                <a:latin typeface="Calibri"/>
                <a:ea typeface="+mn-ea"/>
                <a:cs typeface="+mn-cs"/>
              </a:endParaRPr>
            </a:p>
          </p:txBody>
        </p:sp>
        <p:sp>
          <p:nvSpPr>
            <p:cNvPr id="5" name="TextBox 5"/>
            <p:cNvSpPr txBox="1"/>
            <p:nvPr/>
          </p:nvSpPr>
          <p:spPr>
            <a:xfrm>
              <a:off x="0" y="-9525"/>
              <a:ext cx="2512985" cy="1491855"/>
            </a:xfrm>
            <a:prstGeom prst="rect">
              <a:avLst/>
            </a:prstGeom>
          </p:spPr>
          <p:txBody>
            <a:bodyPr lIns="32967" tIns="32967" rIns="32967" bIns="32967"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grpSp>
        <p:nvGrpSpPr>
          <p:cNvPr id="6" name="Group 6"/>
          <p:cNvGrpSpPr/>
          <p:nvPr/>
        </p:nvGrpSpPr>
        <p:grpSpPr>
          <a:xfrm>
            <a:off x="3266354" y="1783688"/>
            <a:ext cx="5659294" cy="3177377"/>
            <a:chOff x="0" y="0"/>
            <a:chExt cx="2296745" cy="1289494"/>
          </a:xfrm>
        </p:grpSpPr>
        <p:sp>
          <p:nvSpPr>
            <p:cNvPr id="7" name="Freeform 7"/>
            <p:cNvSpPr/>
            <p:nvPr/>
          </p:nvSpPr>
          <p:spPr>
            <a:xfrm>
              <a:off x="0" y="0"/>
              <a:ext cx="2296745" cy="1289494"/>
            </a:xfrm>
            <a:custGeom>
              <a:avLst/>
              <a:gdLst/>
              <a:ahLst/>
              <a:cxnLst/>
              <a:rect l="l" t="t" r="r" b="b"/>
              <a:pathLst>
                <a:path w="2296745" h="1289494">
                  <a:moveTo>
                    <a:pt x="0" y="0"/>
                  </a:moveTo>
                  <a:lnTo>
                    <a:pt x="2296745" y="0"/>
                  </a:lnTo>
                  <a:lnTo>
                    <a:pt x="2296745" y="1289494"/>
                  </a:lnTo>
                  <a:lnTo>
                    <a:pt x="0" y="1289494"/>
                  </a:lnTo>
                  <a:close/>
                </a:path>
              </a:pathLst>
            </a:custGeom>
            <a:solidFill>
              <a:srgbClr val="B0C198"/>
            </a:solidFill>
          </p:spPr>
          <p:txBody>
            <a:bodyPr/>
            <a:lstStyle/>
            <a:p>
              <a:pPr defTabSz="609630">
                <a:buClrTx/>
                <a:defRPr/>
              </a:pPr>
              <a:endParaRPr lang="sv-SE" sz="1200" kern="1200">
                <a:solidFill>
                  <a:prstClr val="black"/>
                </a:solidFill>
                <a:latin typeface="Calibri"/>
                <a:ea typeface="+mn-ea"/>
                <a:cs typeface="+mn-cs"/>
              </a:endParaRPr>
            </a:p>
          </p:txBody>
        </p:sp>
        <p:sp>
          <p:nvSpPr>
            <p:cNvPr id="8" name="TextBox 8"/>
            <p:cNvSpPr txBox="1"/>
            <p:nvPr/>
          </p:nvSpPr>
          <p:spPr>
            <a:xfrm>
              <a:off x="0" y="-9525"/>
              <a:ext cx="2296745" cy="1299019"/>
            </a:xfrm>
            <a:prstGeom prst="rect">
              <a:avLst/>
            </a:prstGeom>
          </p:spPr>
          <p:txBody>
            <a:bodyPr lIns="32967" tIns="32967" rIns="32967" bIns="32967"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sp>
        <p:nvSpPr>
          <p:cNvPr id="9" name="TextBox 9"/>
          <p:cNvSpPr txBox="1"/>
          <p:nvPr/>
        </p:nvSpPr>
        <p:spPr>
          <a:xfrm>
            <a:off x="3765016" y="2774871"/>
            <a:ext cx="4695184" cy="1410643"/>
          </a:xfrm>
          <a:prstGeom prst="rect">
            <a:avLst/>
          </a:prstGeom>
        </p:spPr>
        <p:txBody>
          <a:bodyPr wrap="square" lIns="0" tIns="0" rIns="0" bIns="0" rtlCol="0" anchor="t">
            <a:spAutoFit/>
          </a:bodyPr>
          <a:lstStyle/>
          <a:p>
            <a:pPr algn="ctr" defTabSz="609630">
              <a:lnSpc>
                <a:spcPts val="5533"/>
              </a:lnSpc>
              <a:buClrTx/>
              <a:defRPr/>
            </a:pPr>
            <a:r>
              <a:rPr lang="sv-SE" sz="5124" b="1" kern="1200" dirty="0">
                <a:solidFill>
                  <a:srgbClr val="2B5113"/>
                </a:solidFill>
                <a:latin typeface="Work Sans Bold"/>
                <a:ea typeface="Work Sans Bold"/>
                <a:cs typeface="Work Sans Bold"/>
                <a:sym typeface="Work Sans Bold"/>
              </a:rPr>
              <a:t>SCAMS OCH BEDRÄGERIER</a:t>
            </a:r>
          </a:p>
        </p:txBody>
      </p:sp>
      <p:grpSp>
        <p:nvGrpSpPr>
          <p:cNvPr id="10" name="Group 10"/>
          <p:cNvGrpSpPr/>
          <p:nvPr/>
        </p:nvGrpSpPr>
        <p:grpSpPr>
          <a:xfrm rot="-5400000">
            <a:off x="7087105" y="3122523"/>
            <a:ext cx="1090823" cy="2586262"/>
            <a:chOff x="0" y="0"/>
            <a:chExt cx="541098" cy="1282905"/>
          </a:xfrm>
        </p:grpSpPr>
        <p:sp>
          <p:nvSpPr>
            <p:cNvPr id="11" name="Freeform 11"/>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BDCDA8"/>
            </a:solidFill>
          </p:spPr>
          <p:txBody>
            <a:bodyPr/>
            <a:lstStyle/>
            <a:p>
              <a:pPr defTabSz="609630">
                <a:buClrTx/>
                <a:defRPr/>
              </a:pPr>
              <a:endParaRPr lang="sv-SE" sz="1200" kern="1200">
                <a:solidFill>
                  <a:prstClr val="black"/>
                </a:solidFill>
                <a:latin typeface="Calibri"/>
                <a:ea typeface="+mn-ea"/>
                <a:cs typeface="+mn-cs"/>
              </a:endParaRPr>
            </a:p>
          </p:txBody>
        </p:sp>
        <p:sp>
          <p:nvSpPr>
            <p:cNvPr id="12" name="TextBox 12"/>
            <p:cNvSpPr txBox="1"/>
            <p:nvPr/>
          </p:nvSpPr>
          <p:spPr>
            <a:xfrm>
              <a:off x="0" y="631928"/>
              <a:ext cx="270549" cy="648248"/>
            </a:xfrm>
            <a:prstGeom prst="rect">
              <a:avLst/>
            </a:prstGeom>
          </p:spPr>
          <p:txBody>
            <a:bodyPr lIns="32534" tIns="32534" rIns="32534" bIns="32534"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grpSp>
        <p:nvGrpSpPr>
          <p:cNvPr id="13" name="Group 13"/>
          <p:cNvGrpSpPr/>
          <p:nvPr/>
        </p:nvGrpSpPr>
        <p:grpSpPr>
          <a:xfrm rot="5400000">
            <a:off x="3968270" y="1081772"/>
            <a:ext cx="1024001" cy="2427833"/>
            <a:chOff x="0" y="0"/>
            <a:chExt cx="541098" cy="1282905"/>
          </a:xfrm>
        </p:grpSpPr>
        <p:sp>
          <p:nvSpPr>
            <p:cNvPr id="14" name="Freeform 14"/>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BDCDA8"/>
            </a:solidFill>
          </p:spPr>
          <p:txBody>
            <a:bodyPr/>
            <a:lstStyle/>
            <a:p>
              <a:pPr defTabSz="609630">
                <a:buClrTx/>
                <a:defRPr/>
              </a:pPr>
              <a:endParaRPr lang="sv-SE" sz="1200" kern="1200">
                <a:solidFill>
                  <a:prstClr val="black"/>
                </a:solidFill>
                <a:latin typeface="Calibri"/>
                <a:ea typeface="+mn-ea"/>
                <a:cs typeface="+mn-cs"/>
              </a:endParaRPr>
            </a:p>
          </p:txBody>
        </p:sp>
        <p:sp>
          <p:nvSpPr>
            <p:cNvPr id="15" name="TextBox 15"/>
            <p:cNvSpPr txBox="1"/>
            <p:nvPr/>
          </p:nvSpPr>
          <p:spPr>
            <a:xfrm>
              <a:off x="0" y="631928"/>
              <a:ext cx="270549" cy="648248"/>
            </a:xfrm>
            <a:prstGeom prst="rect">
              <a:avLst/>
            </a:prstGeom>
          </p:spPr>
          <p:txBody>
            <a:bodyPr lIns="32534" tIns="32534" rIns="32534" bIns="32534"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sp>
        <p:nvSpPr>
          <p:cNvPr id="16" name="Freeform 16"/>
          <p:cNvSpPr/>
          <p:nvPr/>
        </p:nvSpPr>
        <p:spPr>
          <a:xfrm rot="598590">
            <a:off x="8188367" y="3771841"/>
            <a:ext cx="707373" cy="790455"/>
          </a:xfrm>
          <a:custGeom>
            <a:avLst/>
            <a:gdLst/>
            <a:ahLst/>
            <a:cxnLst/>
            <a:rect l="l" t="t" r="r" b="b"/>
            <a:pathLst>
              <a:path w="1061060" h="1185683">
                <a:moveTo>
                  <a:pt x="0" y="0"/>
                </a:moveTo>
                <a:lnTo>
                  <a:pt x="1061061" y="0"/>
                </a:lnTo>
                <a:lnTo>
                  <a:pt x="1061061" y="1185683"/>
                </a:lnTo>
                <a:lnTo>
                  <a:pt x="0" y="1185683"/>
                </a:lnTo>
                <a:lnTo>
                  <a:pt x="0" y="0"/>
                </a:lnTo>
                <a:close/>
              </a:path>
            </a:pathLst>
          </a:custGeom>
          <a:blipFill>
            <a:blip r:embed="rId4"/>
            <a:stretch>
              <a:fillRect l="-861296" t="-252930" r="-247362" b="-255481"/>
            </a:stretch>
          </a:blipFill>
        </p:spPr>
        <p:txBody>
          <a:bodyPr/>
          <a:lstStyle/>
          <a:p>
            <a:pPr defTabSz="609630">
              <a:buClrTx/>
              <a:defRPr/>
            </a:pPr>
            <a:endParaRPr lang="sv-SE" sz="1200" kern="1200">
              <a:solidFill>
                <a:prstClr val="black"/>
              </a:solidFill>
              <a:latin typeface="Calibri"/>
              <a:ea typeface="+mn-ea"/>
              <a:cs typeface="+mn-cs"/>
            </a:endParaRPr>
          </a:p>
        </p:txBody>
      </p:sp>
      <p:grpSp>
        <p:nvGrpSpPr>
          <p:cNvPr id="17" name="Group 17"/>
          <p:cNvGrpSpPr/>
          <p:nvPr/>
        </p:nvGrpSpPr>
        <p:grpSpPr>
          <a:xfrm rot="-268108">
            <a:off x="3362707" y="1988203"/>
            <a:ext cx="1066933" cy="985895"/>
            <a:chOff x="0" y="0"/>
            <a:chExt cx="2133866" cy="1971790"/>
          </a:xfrm>
        </p:grpSpPr>
        <p:sp>
          <p:nvSpPr>
            <p:cNvPr id="18" name="Freeform 18"/>
            <p:cNvSpPr/>
            <p:nvPr/>
          </p:nvSpPr>
          <p:spPr>
            <a:xfrm rot="-205327">
              <a:off x="392425" y="216147"/>
              <a:ext cx="1332380" cy="1261310"/>
            </a:xfrm>
            <a:custGeom>
              <a:avLst/>
              <a:gdLst/>
              <a:ahLst/>
              <a:cxnLst/>
              <a:rect l="l" t="t" r="r" b="b"/>
              <a:pathLst>
                <a:path w="1332380" h="1261310">
                  <a:moveTo>
                    <a:pt x="0" y="0"/>
                  </a:moveTo>
                  <a:lnTo>
                    <a:pt x="1332380" y="0"/>
                  </a:lnTo>
                  <a:lnTo>
                    <a:pt x="1332380" y="1261310"/>
                  </a:lnTo>
                  <a:lnTo>
                    <a:pt x="0" y="1261310"/>
                  </a:lnTo>
                  <a:lnTo>
                    <a:pt x="0" y="0"/>
                  </a:lnTo>
                  <a:close/>
                </a:path>
              </a:pathLst>
            </a:custGeom>
            <a:blipFill>
              <a:blip r:embed="rId4"/>
              <a:stretch>
                <a:fillRect l="-523553" t="-252758" r="-266716" b="-176235"/>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9" name="Freeform 19"/>
            <p:cNvSpPr/>
            <p:nvPr/>
          </p:nvSpPr>
          <p:spPr>
            <a:xfrm rot="1420672">
              <a:off x="-257527" y="-301033"/>
              <a:ext cx="2648919" cy="2573856"/>
            </a:xfrm>
            <a:custGeom>
              <a:avLst/>
              <a:gdLst/>
              <a:ahLst/>
              <a:cxnLst/>
              <a:rect l="l" t="t" r="r" b="b"/>
              <a:pathLst>
                <a:path w="2648919" h="2573856">
                  <a:moveTo>
                    <a:pt x="0" y="923301"/>
                  </a:moveTo>
                  <a:lnTo>
                    <a:pt x="1804287" y="0"/>
                  </a:lnTo>
                  <a:lnTo>
                    <a:pt x="2648919" y="1650556"/>
                  </a:lnTo>
                  <a:lnTo>
                    <a:pt x="844632" y="2573856"/>
                  </a:lnTo>
                  <a:lnTo>
                    <a:pt x="0" y="923301"/>
                  </a:lnTo>
                  <a:close/>
                </a:path>
              </a:pathLst>
            </a:custGeom>
            <a:blipFill>
              <a:blip r:embed="rId4"/>
              <a:stretch>
                <a:fillRect l="-53007" t="-76955" r="-420482" b="-155040"/>
              </a:stretch>
            </a:blipFill>
          </p:spPr>
          <p:txBody>
            <a:bodyPr/>
            <a:lstStyle/>
            <a:p>
              <a:pPr defTabSz="609630">
                <a:buClrTx/>
                <a:defRPr/>
              </a:pPr>
              <a:endParaRPr lang="sv-SE" sz="1200" kern="1200">
                <a:solidFill>
                  <a:prstClr val="black"/>
                </a:solidFill>
                <a:latin typeface="Calibri"/>
                <a:ea typeface="+mn-ea"/>
                <a:cs typeface="+mn-cs"/>
              </a:endParaRPr>
            </a:p>
          </p:txBody>
        </p:sp>
      </p:grpSp>
      <p:sp>
        <p:nvSpPr>
          <p:cNvPr id="20" name="Freeform 20"/>
          <p:cNvSpPr/>
          <p:nvPr/>
        </p:nvSpPr>
        <p:spPr>
          <a:xfrm rot="-303250">
            <a:off x="7918376" y="4346165"/>
            <a:ext cx="480619" cy="481362"/>
          </a:xfrm>
          <a:custGeom>
            <a:avLst/>
            <a:gdLst/>
            <a:ahLst/>
            <a:cxnLst/>
            <a:rect l="l" t="t" r="r" b="b"/>
            <a:pathLst>
              <a:path w="720929" h="722043">
                <a:moveTo>
                  <a:pt x="0" y="0"/>
                </a:moveTo>
                <a:lnTo>
                  <a:pt x="720929" y="0"/>
                </a:lnTo>
                <a:lnTo>
                  <a:pt x="720929" y="722043"/>
                </a:lnTo>
                <a:lnTo>
                  <a:pt x="0" y="722043"/>
                </a:lnTo>
                <a:lnTo>
                  <a:pt x="0" y="0"/>
                </a:lnTo>
                <a:close/>
              </a:path>
            </a:pathLst>
          </a:custGeom>
          <a:blipFill>
            <a:blip r:embed="rId4"/>
            <a:stretch>
              <a:fillRect l="-861296" t="-160162" r="-247362" b="-418658"/>
            </a:stretch>
          </a:blipFill>
        </p:spPr>
        <p:txBody>
          <a:bodyPr/>
          <a:lstStyle/>
          <a:p>
            <a:pPr defTabSz="609630">
              <a:buClrTx/>
              <a:defRPr/>
            </a:pPr>
            <a:endParaRPr lang="sv-SE" sz="1200" kern="1200">
              <a:solidFill>
                <a:prstClr val="black"/>
              </a:solidFill>
              <a:latin typeface="Calibri"/>
              <a:ea typeface="+mn-ea"/>
              <a:cs typeface="+mn-cs"/>
            </a:endParaRPr>
          </a:p>
        </p:txBody>
      </p:sp>
      <p:grpSp>
        <p:nvGrpSpPr>
          <p:cNvPr id="21" name="Group 21"/>
          <p:cNvGrpSpPr/>
          <p:nvPr/>
        </p:nvGrpSpPr>
        <p:grpSpPr>
          <a:xfrm>
            <a:off x="5429197" y="5198644"/>
            <a:ext cx="1333607" cy="591505"/>
            <a:chOff x="0" y="0"/>
            <a:chExt cx="541226" cy="240054"/>
          </a:xfrm>
        </p:grpSpPr>
        <p:sp>
          <p:nvSpPr>
            <p:cNvPr id="22" name="Freeform 22"/>
            <p:cNvSpPr/>
            <p:nvPr/>
          </p:nvSpPr>
          <p:spPr>
            <a:xfrm>
              <a:off x="0" y="0"/>
              <a:ext cx="541226" cy="240054"/>
            </a:xfrm>
            <a:custGeom>
              <a:avLst/>
              <a:gdLst/>
              <a:ahLst/>
              <a:cxnLst/>
              <a:rect l="l" t="t" r="r" b="b"/>
              <a:pathLst>
                <a:path w="541226" h="240054">
                  <a:moveTo>
                    <a:pt x="0" y="0"/>
                  </a:moveTo>
                  <a:lnTo>
                    <a:pt x="541226" y="0"/>
                  </a:lnTo>
                  <a:lnTo>
                    <a:pt x="541226" y="240054"/>
                  </a:lnTo>
                  <a:lnTo>
                    <a:pt x="0" y="240054"/>
                  </a:lnTo>
                  <a:close/>
                </a:path>
              </a:pathLst>
            </a:custGeom>
            <a:solidFill>
              <a:srgbClr val="235930"/>
            </a:solidFill>
          </p:spPr>
          <p:txBody>
            <a:bodyPr/>
            <a:lstStyle/>
            <a:p>
              <a:pPr defTabSz="609630">
                <a:buClrTx/>
                <a:defRPr/>
              </a:pPr>
              <a:endParaRPr lang="sv-SE" sz="1200" kern="1200">
                <a:solidFill>
                  <a:prstClr val="black"/>
                </a:solidFill>
                <a:latin typeface="Calibri"/>
                <a:ea typeface="+mn-ea"/>
                <a:cs typeface="+mn-cs"/>
              </a:endParaRPr>
            </a:p>
          </p:txBody>
        </p:sp>
        <p:sp>
          <p:nvSpPr>
            <p:cNvPr id="23" name="TextBox 23"/>
            <p:cNvSpPr txBox="1"/>
            <p:nvPr/>
          </p:nvSpPr>
          <p:spPr>
            <a:xfrm>
              <a:off x="0" y="-9525"/>
              <a:ext cx="541226" cy="249579"/>
            </a:xfrm>
            <a:prstGeom prst="rect">
              <a:avLst/>
            </a:prstGeom>
          </p:spPr>
          <p:txBody>
            <a:bodyPr lIns="32967" tIns="32967" rIns="32967" bIns="32967"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grpSp>
        <p:nvGrpSpPr>
          <p:cNvPr id="24" name="Group 24"/>
          <p:cNvGrpSpPr/>
          <p:nvPr/>
        </p:nvGrpSpPr>
        <p:grpSpPr>
          <a:xfrm rot="328592">
            <a:off x="5358823" y="5198644"/>
            <a:ext cx="284563" cy="591505"/>
            <a:chOff x="0" y="0"/>
            <a:chExt cx="115486" cy="240054"/>
          </a:xfrm>
        </p:grpSpPr>
        <p:sp>
          <p:nvSpPr>
            <p:cNvPr id="25" name="Freeform 25"/>
            <p:cNvSpPr/>
            <p:nvPr/>
          </p:nvSpPr>
          <p:spPr>
            <a:xfrm>
              <a:off x="0" y="0"/>
              <a:ext cx="115486" cy="240054"/>
            </a:xfrm>
            <a:custGeom>
              <a:avLst/>
              <a:gdLst/>
              <a:ahLst/>
              <a:cxnLst/>
              <a:rect l="l" t="t" r="r" b="b"/>
              <a:pathLst>
                <a:path w="115486" h="240054">
                  <a:moveTo>
                    <a:pt x="0" y="0"/>
                  </a:moveTo>
                  <a:lnTo>
                    <a:pt x="115486" y="0"/>
                  </a:lnTo>
                  <a:lnTo>
                    <a:pt x="115486" y="240054"/>
                  </a:lnTo>
                  <a:lnTo>
                    <a:pt x="0" y="240054"/>
                  </a:lnTo>
                  <a:close/>
                </a:path>
              </a:pathLst>
            </a:custGeom>
            <a:solidFill>
              <a:srgbClr val="235930"/>
            </a:solidFill>
          </p:spPr>
          <p:txBody>
            <a:bodyPr/>
            <a:lstStyle/>
            <a:p>
              <a:pPr defTabSz="609630">
                <a:buClrTx/>
                <a:defRPr/>
              </a:pPr>
              <a:endParaRPr lang="sv-SE" sz="1200" kern="1200">
                <a:solidFill>
                  <a:prstClr val="black"/>
                </a:solidFill>
                <a:latin typeface="Calibri"/>
                <a:ea typeface="+mn-ea"/>
                <a:cs typeface="+mn-cs"/>
              </a:endParaRPr>
            </a:p>
          </p:txBody>
        </p:sp>
        <p:sp>
          <p:nvSpPr>
            <p:cNvPr id="26" name="TextBox 26"/>
            <p:cNvSpPr txBox="1"/>
            <p:nvPr/>
          </p:nvSpPr>
          <p:spPr>
            <a:xfrm>
              <a:off x="0" y="-9525"/>
              <a:ext cx="115486" cy="249579"/>
            </a:xfrm>
            <a:prstGeom prst="rect">
              <a:avLst/>
            </a:prstGeom>
          </p:spPr>
          <p:txBody>
            <a:bodyPr lIns="32967" tIns="32967" rIns="32967" bIns="32967"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grpSp>
        <p:nvGrpSpPr>
          <p:cNvPr id="27" name="Group 27"/>
          <p:cNvGrpSpPr/>
          <p:nvPr/>
        </p:nvGrpSpPr>
        <p:grpSpPr>
          <a:xfrm rot="-374209">
            <a:off x="6528053" y="5198340"/>
            <a:ext cx="284563" cy="591505"/>
            <a:chOff x="0" y="0"/>
            <a:chExt cx="115486" cy="240054"/>
          </a:xfrm>
        </p:grpSpPr>
        <p:sp>
          <p:nvSpPr>
            <p:cNvPr id="28" name="Freeform 28"/>
            <p:cNvSpPr/>
            <p:nvPr/>
          </p:nvSpPr>
          <p:spPr>
            <a:xfrm>
              <a:off x="0" y="0"/>
              <a:ext cx="115486" cy="240054"/>
            </a:xfrm>
            <a:custGeom>
              <a:avLst/>
              <a:gdLst/>
              <a:ahLst/>
              <a:cxnLst/>
              <a:rect l="l" t="t" r="r" b="b"/>
              <a:pathLst>
                <a:path w="115486" h="240054">
                  <a:moveTo>
                    <a:pt x="0" y="0"/>
                  </a:moveTo>
                  <a:lnTo>
                    <a:pt x="115486" y="0"/>
                  </a:lnTo>
                  <a:lnTo>
                    <a:pt x="115486" y="240054"/>
                  </a:lnTo>
                  <a:lnTo>
                    <a:pt x="0" y="240054"/>
                  </a:lnTo>
                  <a:close/>
                </a:path>
              </a:pathLst>
            </a:custGeom>
            <a:solidFill>
              <a:srgbClr val="235930"/>
            </a:solidFill>
          </p:spPr>
          <p:txBody>
            <a:bodyPr/>
            <a:lstStyle/>
            <a:p>
              <a:pPr defTabSz="609630">
                <a:buClrTx/>
                <a:defRPr/>
              </a:pPr>
              <a:endParaRPr lang="sv-SE" sz="1200" kern="1200">
                <a:solidFill>
                  <a:prstClr val="black"/>
                </a:solidFill>
                <a:latin typeface="Calibri"/>
                <a:ea typeface="+mn-ea"/>
                <a:cs typeface="+mn-cs"/>
              </a:endParaRPr>
            </a:p>
          </p:txBody>
        </p:sp>
        <p:sp>
          <p:nvSpPr>
            <p:cNvPr id="29" name="TextBox 29"/>
            <p:cNvSpPr txBox="1"/>
            <p:nvPr/>
          </p:nvSpPr>
          <p:spPr>
            <a:xfrm>
              <a:off x="0" y="-9525"/>
              <a:ext cx="115486" cy="249579"/>
            </a:xfrm>
            <a:prstGeom prst="rect">
              <a:avLst/>
            </a:prstGeom>
          </p:spPr>
          <p:txBody>
            <a:bodyPr lIns="32967" tIns="32967" rIns="32967" bIns="32967"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grpSp>
        <p:nvGrpSpPr>
          <p:cNvPr id="30" name="Group 30"/>
          <p:cNvGrpSpPr/>
          <p:nvPr/>
        </p:nvGrpSpPr>
        <p:grpSpPr>
          <a:xfrm rot="-5400000">
            <a:off x="6061191" y="4720873"/>
            <a:ext cx="49532" cy="2113479"/>
            <a:chOff x="0" y="0"/>
            <a:chExt cx="20102" cy="857726"/>
          </a:xfrm>
        </p:grpSpPr>
        <p:sp>
          <p:nvSpPr>
            <p:cNvPr id="31" name="Freeform 31"/>
            <p:cNvSpPr/>
            <p:nvPr/>
          </p:nvSpPr>
          <p:spPr>
            <a:xfrm>
              <a:off x="0" y="0"/>
              <a:ext cx="20102" cy="857726"/>
            </a:xfrm>
            <a:custGeom>
              <a:avLst/>
              <a:gdLst/>
              <a:ahLst/>
              <a:cxnLst/>
              <a:rect l="l" t="t" r="r" b="b"/>
              <a:pathLst>
                <a:path w="20102" h="857726">
                  <a:moveTo>
                    <a:pt x="10051" y="0"/>
                  </a:moveTo>
                  <a:lnTo>
                    <a:pt x="10051" y="0"/>
                  </a:lnTo>
                  <a:cubicBezTo>
                    <a:pt x="15602" y="0"/>
                    <a:pt x="20102" y="4500"/>
                    <a:pt x="20102" y="10051"/>
                  </a:cubicBezTo>
                  <a:lnTo>
                    <a:pt x="20102" y="847675"/>
                  </a:lnTo>
                  <a:cubicBezTo>
                    <a:pt x="20102" y="850340"/>
                    <a:pt x="19043" y="852897"/>
                    <a:pt x="17158" y="854782"/>
                  </a:cubicBezTo>
                  <a:cubicBezTo>
                    <a:pt x="15273" y="856667"/>
                    <a:pt x="12717" y="857726"/>
                    <a:pt x="10051" y="857726"/>
                  </a:cubicBezTo>
                  <a:lnTo>
                    <a:pt x="10051" y="857726"/>
                  </a:lnTo>
                  <a:cubicBezTo>
                    <a:pt x="4500" y="857726"/>
                    <a:pt x="0" y="853226"/>
                    <a:pt x="0" y="847675"/>
                  </a:cubicBezTo>
                  <a:lnTo>
                    <a:pt x="0" y="10051"/>
                  </a:lnTo>
                  <a:cubicBezTo>
                    <a:pt x="0" y="7385"/>
                    <a:pt x="1059" y="4829"/>
                    <a:pt x="2944" y="2944"/>
                  </a:cubicBezTo>
                  <a:cubicBezTo>
                    <a:pt x="4829" y="1059"/>
                    <a:pt x="7385" y="0"/>
                    <a:pt x="10051" y="0"/>
                  </a:cubicBezTo>
                  <a:close/>
                </a:path>
              </a:pathLst>
            </a:custGeom>
            <a:solidFill>
              <a:srgbClr val="235930"/>
            </a:solidFill>
          </p:spPr>
          <p:txBody>
            <a:bodyPr/>
            <a:lstStyle/>
            <a:p>
              <a:pPr defTabSz="609630">
                <a:buClrTx/>
                <a:defRPr/>
              </a:pPr>
              <a:endParaRPr lang="sv-SE" sz="1200" kern="1200">
                <a:solidFill>
                  <a:prstClr val="black"/>
                </a:solidFill>
                <a:latin typeface="Calibri"/>
                <a:ea typeface="+mn-ea"/>
                <a:cs typeface="+mn-cs"/>
              </a:endParaRPr>
            </a:p>
          </p:txBody>
        </p:sp>
        <p:sp>
          <p:nvSpPr>
            <p:cNvPr id="32" name="TextBox 32"/>
            <p:cNvSpPr txBox="1"/>
            <p:nvPr/>
          </p:nvSpPr>
          <p:spPr>
            <a:xfrm>
              <a:off x="0" y="-9525"/>
              <a:ext cx="20102" cy="867251"/>
            </a:xfrm>
            <a:prstGeom prst="rect">
              <a:avLst/>
            </a:prstGeom>
          </p:spPr>
          <p:txBody>
            <a:bodyPr lIns="32967" tIns="32967" rIns="32967" bIns="32967"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grpSp>
        <p:nvGrpSpPr>
          <p:cNvPr id="33" name="Group 33"/>
          <p:cNvGrpSpPr/>
          <p:nvPr/>
        </p:nvGrpSpPr>
        <p:grpSpPr>
          <a:xfrm rot="-5932183">
            <a:off x="5246287" y="5582597"/>
            <a:ext cx="52215" cy="340500"/>
            <a:chOff x="0" y="0"/>
            <a:chExt cx="21191" cy="138187"/>
          </a:xfrm>
        </p:grpSpPr>
        <p:sp>
          <p:nvSpPr>
            <p:cNvPr id="34" name="Freeform 34"/>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235930"/>
            </a:solidFill>
          </p:spPr>
          <p:txBody>
            <a:bodyPr/>
            <a:lstStyle/>
            <a:p>
              <a:pPr defTabSz="609630">
                <a:buClrTx/>
                <a:defRPr/>
              </a:pPr>
              <a:endParaRPr lang="sv-SE" sz="1200" kern="1200">
                <a:solidFill>
                  <a:prstClr val="black"/>
                </a:solidFill>
                <a:latin typeface="Calibri"/>
                <a:ea typeface="+mn-ea"/>
                <a:cs typeface="+mn-cs"/>
              </a:endParaRPr>
            </a:p>
          </p:txBody>
        </p:sp>
        <p:sp>
          <p:nvSpPr>
            <p:cNvPr id="35" name="TextBox 35"/>
            <p:cNvSpPr txBox="1"/>
            <p:nvPr/>
          </p:nvSpPr>
          <p:spPr>
            <a:xfrm>
              <a:off x="0" y="-9525"/>
              <a:ext cx="21191" cy="147712"/>
            </a:xfrm>
            <a:prstGeom prst="rect">
              <a:avLst/>
            </a:prstGeom>
          </p:spPr>
          <p:txBody>
            <a:bodyPr lIns="32967" tIns="32967" rIns="32967" bIns="32967"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grpSp>
        <p:nvGrpSpPr>
          <p:cNvPr id="36" name="Group 36"/>
          <p:cNvGrpSpPr/>
          <p:nvPr/>
        </p:nvGrpSpPr>
        <p:grpSpPr>
          <a:xfrm rot="-4826748">
            <a:off x="6888397" y="5584554"/>
            <a:ext cx="52215" cy="340500"/>
            <a:chOff x="0" y="0"/>
            <a:chExt cx="21191" cy="138187"/>
          </a:xfrm>
        </p:grpSpPr>
        <p:sp>
          <p:nvSpPr>
            <p:cNvPr id="37" name="Freeform 37"/>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235930"/>
            </a:solidFill>
          </p:spPr>
          <p:txBody>
            <a:bodyPr/>
            <a:lstStyle/>
            <a:p>
              <a:pPr defTabSz="609630">
                <a:buClrTx/>
                <a:defRPr/>
              </a:pPr>
              <a:endParaRPr lang="sv-SE" sz="1200" kern="1200">
                <a:solidFill>
                  <a:prstClr val="black"/>
                </a:solidFill>
                <a:latin typeface="Calibri"/>
                <a:ea typeface="+mn-ea"/>
                <a:cs typeface="+mn-cs"/>
              </a:endParaRPr>
            </a:p>
          </p:txBody>
        </p:sp>
        <p:sp>
          <p:nvSpPr>
            <p:cNvPr id="38" name="TextBox 38"/>
            <p:cNvSpPr txBox="1"/>
            <p:nvPr/>
          </p:nvSpPr>
          <p:spPr>
            <a:xfrm>
              <a:off x="0" y="-9525"/>
              <a:ext cx="21191" cy="147712"/>
            </a:xfrm>
            <a:prstGeom prst="rect">
              <a:avLst/>
            </a:prstGeom>
          </p:spPr>
          <p:txBody>
            <a:bodyPr lIns="32967" tIns="32967" rIns="32967" bIns="32967"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grpSp>
        <p:nvGrpSpPr>
          <p:cNvPr id="39" name="Group 39"/>
          <p:cNvGrpSpPr/>
          <p:nvPr/>
        </p:nvGrpSpPr>
        <p:grpSpPr>
          <a:xfrm rot="-892525">
            <a:off x="6784257" y="5447837"/>
            <a:ext cx="52215" cy="340500"/>
            <a:chOff x="0" y="0"/>
            <a:chExt cx="21191" cy="138187"/>
          </a:xfrm>
        </p:grpSpPr>
        <p:sp>
          <p:nvSpPr>
            <p:cNvPr id="40" name="Freeform 40"/>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235930"/>
            </a:solidFill>
          </p:spPr>
          <p:txBody>
            <a:bodyPr/>
            <a:lstStyle/>
            <a:p>
              <a:pPr defTabSz="609630">
                <a:buClrTx/>
                <a:defRPr/>
              </a:pPr>
              <a:endParaRPr lang="sv-SE" sz="1200" kern="1200">
                <a:solidFill>
                  <a:prstClr val="black"/>
                </a:solidFill>
                <a:latin typeface="Calibri"/>
                <a:ea typeface="+mn-ea"/>
                <a:cs typeface="+mn-cs"/>
              </a:endParaRPr>
            </a:p>
          </p:txBody>
        </p:sp>
        <p:sp>
          <p:nvSpPr>
            <p:cNvPr id="41" name="TextBox 41"/>
            <p:cNvSpPr txBox="1"/>
            <p:nvPr/>
          </p:nvSpPr>
          <p:spPr>
            <a:xfrm>
              <a:off x="0" y="-9525"/>
              <a:ext cx="21191" cy="147712"/>
            </a:xfrm>
            <a:prstGeom prst="rect">
              <a:avLst/>
            </a:prstGeom>
          </p:spPr>
          <p:txBody>
            <a:bodyPr lIns="32967" tIns="32967" rIns="32967" bIns="32967"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grpSp>
        <p:nvGrpSpPr>
          <p:cNvPr id="42" name="Group 42"/>
          <p:cNvGrpSpPr/>
          <p:nvPr/>
        </p:nvGrpSpPr>
        <p:grpSpPr>
          <a:xfrm rot="388444">
            <a:off x="5342245" y="5435399"/>
            <a:ext cx="52215" cy="340500"/>
            <a:chOff x="0" y="0"/>
            <a:chExt cx="21191" cy="138187"/>
          </a:xfrm>
        </p:grpSpPr>
        <p:sp>
          <p:nvSpPr>
            <p:cNvPr id="43" name="Freeform 43"/>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235930"/>
            </a:solidFill>
          </p:spPr>
          <p:txBody>
            <a:bodyPr/>
            <a:lstStyle/>
            <a:p>
              <a:pPr defTabSz="609630">
                <a:buClrTx/>
                <a:defRPr/>
              </a:pPr>
              <a:endParaRPr lang="sv-SE" sz="1200" kern="1200">
                <a:solidFill>
                  <a:prstClr val="black"/>
                </a:solidFill>
                <a:latin typeface="Calibri"/>
                <a:ea typeface="+mn-ea"/>
                <a:cs typeface="+mn-cs"/>
              </a:endParaRPr>
            </a:p>
          </p:txBody>
        </p:sp>
        <p:sp>
          <p:nvSpPr>
            <p:cNvPr id="44" name="TextBox 44"/>
            <p:cNvSpPr txBox="1"/>
            <p:nvPr/>
          </p:nvSpPr>
          <p:spPr>
            <a:xfrm>
              <a:off x="0" y="-9525"/>
              <a:ext cx="21191" cy="147712"/>
            </a:xfrm>
            <a:prstGeom prst="rect">
              <a:avLst/>
            </a:prstGeom>
          </p:spPr>
          <p:txBody>
            <a:bodyPr lIns="32967" tIns="32967" rIns="32967" bIns="32967"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grpSp>
        <p:nvGrpSpPr>
          <p:cNvPr id="45" name="Group 45"/>
          <p:cNvGrpSpPr/>
          <p:nvPr/>
        </p:nvGrpSpPr>
        <p:grpSpPr>
          <a:xfrm rot="814544">
            <a:off x="5324328" y="5596736"/>
            <a:ext cx="51974" cy="152136"/>
            <a:chOff x="0" y="0"/>
            <a:chExt cx="21093" cy="61742"/>
          </a:xfrm>
        </p:grpSpPr>
        <p:sp>
          <p:nvSpPr>
            <p:cNvPr id="46" name="Freeform 46"/>
            <p:cNvSpPr/>
            <p:nvPr/>
          </p:nvSpPr>
          <p:spPr>
            <a:xfrm>
              <a:off x="0" y="0"/>
              <a:ext cx="21093" cy="61742"/>
            </a:xfrm>
            <a:custGeom>
              <a:avLst/>
              <a:gdLst/>
              <a:ahLst/>
              <a:cxnLst/>
              <a:rect l="l" t="t" r="r" b="b"/>
              <a:pathLst>
                <a:path w="21093" h="61742">
                  <a:moveTo>
                    <a:pt x="10546" y="0"/>
                  </a:moveTo>
                  <a:lnTo>
                    <a:pt x="10546" y="0"/>
                  </a:lnTo>
                  <a:cubicBezTo>
                    <a:pt x="16371" y="0"/>
                    <a:pt x="21093" y="4722"/>
                    <a:pt x="21093" y="10546"/>
                  </a:cubicBezTo>
                  <a:lnTo>
                    <a:pt x="21093" y="51196"/>
                  </a:lnTo>
                  <a:cubicBezTo>
                    <a:pt x="21093" y="53993"/>
                    <a:pt x="19982" y="56675"/>
                    <a:pt x="18004" y="58653"/>
                  </a:cubicBezTo>
                  <a:cubicBezTo>
                    <a:pt x="16026" y="60631"/>
                    <a:pt x="13344" y="61742"/>
                    <a:pt x="10546" y="61742"/>
                  </a:cubicBezTo>
                  <a:lnTo>
                    <a:pt x="10546" y="61742"/>
                  </a:lnTo>
                  <a:cubicBezTo>
                    <a:pt x="7749" y="61742"/>
                    <a:pt x="5067" y="60631"/>
                    <a:pt x="3089" y="58653"/>
                  </a:cubicBezTo>
                  <a:cubicBezTo>
                    <a:pt x="1111" y="56675"/>
                    <a:pt x="0" y="53993"/>
                    <a:pt x="0" y="51196"/>
                  </a:cubicBezTo>
                  <a:lnTo>
                    <a:pt x="0" y="10546"/>
                  </a:lnTo>
                  <a:cubicBezTo>
                    <a:pt x="0" y="7749"/>
                    <a:pt x="1111" y="5067"/>
                    <a:pt x="3089" y="3089"/>
                  </a:cubicBezTo>
                  <a:cubicBezTo>
                    <a:pt x="5067" y="1111"/>
                    <a:pt x="7749" y="0"/>
                    <a:pt x="10546" y="0"/>
                  </a:cubicBezTo>
                  <a:close/>
                </a:path>
              </a:pathLst>
            </a:custGeom>
            <a:solidFill>
              <a:srgbClr val="235930"/>
            </a:solidFill>
          </p:spPr>
          <p:txBody>
            <a:bodyPr/>
            <a:lstStyle/>
            <a:p>
              <a:pPr defTabSz="609630">
                <a:buClrTx/>
                <a:defRPr/>
              </a:pPr>
              <a:endParaRPr lang="sv-SE" sz="1200" kern="1200">
                <a:solidFill>
                  <a:prstClr val="black"/>
                </a:solidFill>
                <a:latin typeface="Calibri"/>
                <a:ea typeface="+mn-ea"/>
                <a:cs typeface="+mn-cs"/>
              </a:endParaRPr>
            </a:p>
          </p:txBody>
        </p:sp>
        <p:sp>
          <p:nvSpPr>
            <p:cNvPr id="47" name="TextBox 47"/>
            <p:cNvSpPr txBox="1"/>
            <p:nvPr/>
          </p:nvSpPr>
          <p:spPr>
            <a:xfrm>
              <a:off x="0" y="-9525"/>
              <a:ext cx="21093" cy="71267"/>
            </a:xfrm>
            <a:prstGeom prst="rect">
              <a:avLst/>
            </a:prstGeom>
          </p:spPr>
          <p:txBody>
            <a:bodyPr lIns="32967" tIns="32967" rIns="32967" bIns="32967"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sp>
        <p:nvSpPr>
          <p:cNvPr id="48" name="Freeform 48"/>
          <p:cNvSpPr/>
          <p:nvPr/>
        </p:nvSpPr>
        <p:spPr>
          <a:xfrm>
            <a:off x="2999940" y="1546109"/>
            <a:ext cx="6192121" cy="4272487"/>
          </a:xfrm>
          <a:custGeom>
            <a:avLst/>
            <a:gdLst/>
            <a:ahLst/>
            <a:cxnLst/>
            <a:rect l="l" t="t" r="r" b="b"/>
            <a:pathLst>
              <a:path w="9288182" h="6408730">
                <a:moveTo>
                  <a:pt x="0" y="0"/>
                </a:moveTo>
                <a:lnTo>
                  <a:pt x="9288182" y="0"/>
                </a:lnTo>
                <a:lnTo>
                  <a:pt x="9288182" y="6408730"/>
                </a:lnTo>
                <a:lnTo>
                  <a:pt x="0" y="640873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grpSp>
        <p:nvGrpSpPr>
          <p:cNvPr id="49" name="Group 8">
            <a:extLst>
              <a:ext uri="{FF2B5EF4-FFF2-40B4-BE49-F238E27FC236}">
                <a16:creationId xmlns:a16="http://schemas.microsoft.com/office/drawing/2014/main" id="{9A647D37-AEAB-3805-F00C-2B3D437EC443}"/>
              </a:ext>
            </a:extLst>
          </p:cNvPr>
          <p:cNvGrpSpPr>
            <a:grpSpLocks noChangeAspect="1"/>
          </p:cNvGrpSpPr>
          <p:nvPr/>
        </p:nvGrpSpPr>
        <p:grpSpPr>
          <a:xfrm>
            <a:off x="9005455" y="178473"/>
            <a:ext cx="2873196" cy="357208"/>
            <a:chOff x="0" y="0"/>
            <a:chExt cx="5746392" cy="714416"/>
          </a:xfrm>
        </p:grpSpPr>
        <p:sp>
          <p:nvSpPr>
            <p:cNvPr id="50" name="Freeform 9">
              <a:extLst>
                <a:ext uri="{FF2B5EF4-FFF2-40B4-BE49-F238E27FC236}">
                  <a16:creationId xmlns:a16="http://schemas.microsoft.com/office/drawing/2014/main" id="{9DD6AEA6-D88E-FF6D-04A5-49A220B78901}"/>
                </a:ext>
              </a:extLst>
            </p:cNvPr>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6"/>
              <a:stretch>
                <a:fillRect b="-5"/>
              </a:stretch>
            </a:blipFill>
          </p:spPr>
          <p:txBody>
            <a:bodyPr/>
            <a:lstStyle/>
            <a:p>
              <a:pPr defTabSz="609630">
                <a:buClrTx/>
                <a:defRPr/>
              </a:pPr>
              <a:endParaRPr lang="sv-SE" sz="1200" kern="1200">
                <a:solidFill>
                  <a:prstClr val="black"/>
                </a:solidFill>
                <a:latin typeface="Calibri"/>
                <a:ea typeface="+mn-ea"/>
                <a:cs typeface="+mn-cs"/>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pic>
        <p:nvPicPr>
          <p:cNvPr id="303" name="Google Shape;303;p22"/>
          <p:cNvPicPr preferRelativeResize="0"/>
          <p:nvPr/>
        </p:nvPicPr>
        <p:blipFill rotWithShape="1">
          <a:blip r:embed="rId3">
            <a:alphaModFix/>
          </a:blip>
          <a:srcRect/>
          <a:stretch/>
        </p:blipFill>
        <p:spPr>
          <a:xfrm>
            <a:off x="2469864" y="1222311"/>
            <a:ext cx="7557553" cy="4310584"/>
          </a:xfrm>
          <a:prstGeom prst="rect">
            <a:avLst/>
          </a:prstGeom>
          <a:noFill/>
          <a:ln>
            <a:noFill/>
          </a:ln>
        </p:spPr>
      </p:pic>
      <p:sp>
        <p:nvSpPr>
          <p:cNvPr id="304" name="Google Shape;304;p22"/>
          <p:cNvSpPr/>
          <p:nvPr/>
        </p:nvSpPr>
        <p:spPr>
          <a:xfrm>
            <a:off x="2113005" y="893175"/>
            <a:ext cx="8254314" cy="5810870"/>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alpha val="10196"/>
            </a:srgbClr>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Sniglet"/>
              <a:ea typeface="Sniglet"/>
              <a:cs typeface="Sniglet"/>
              <a:sym typeface="Snigle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45"/>
          <p:cNvSpPr txBox="1"/>
          <p:nvPr/>
        </p:nvSpPr>
        <p:spPr>
          <a:xfrm>
            <a:off x="4216535" y="1738623"/>
            <a:ext cx="3755604"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4800" b="1" i="0" u="none" strike="noStrike" cap="none">
                <a:solidFill>
                  <a:srgbClr val="FCB826"/>
                </a:solidFill>
                <a:latin typeface="Arial"/>
                <a:ea typeface="Arial"/>
                <a:cs typeface="Arial"/>
                <a:sym typeface="Arial"/>
              </a:rPr>
              <a:t>NÄTFISKE</a:t>
            </a:r>
            <a:endParaRPr/>
          </a:p>
        </p:txBody>
      </p:sp>
      <p:grpSp>
        <p:nvGrpSpPr>
          <p:cNvPr id="314" name="Google Shape;314;p45"/>
          <p:cNvGrpSpPr/>
          <p:nvPr/>
        </p:nvGrpSpPr>
        <p:grpSpPr>
          <a:xfrm>
            <a:off x="8344725" y="2868544"/>
            <a:ext cx="2729412" cy="871450"/>
            <a:chOff x="7634090" y="4039766"/>
            <a:chExt cx="2453553" cy="794128"/>
          </a:xfrm>
        </p:grpSpPr>
        <p:pic>
          <p:nvPicPr>
            <p:cNvPr id="315" name="Google Shape;315;p45" descr="E-post med hel fyllning"/>
            <p:cNvPicPr preferRelativeResize="0"/>
            <p:nvPr/>
          </p:nvPicPr>
          <p:blipFill rotWithShape="1">
            <a:blip r:embed="rId3">
              <a:alphaModFix/>
            </a:blip>
            <a:srcRect/>
            <a:stretch/>
          </p:blipFill>
          <p:spPr>
            <a:xfrm>
              <a:off x="7634090" y="4039766"/>
              <a:ext cx="910165" cy="794128"/>
            </a:xfrm>
            <a:prstGeom prst="rect">
              <a:avLst/>
            </a:prstGeom>
            <a:noFill/>
            <a:ln>
              <a:noFill/>
            </a:ln>
          </p:spPr>
        </p:pic>
        <p:sp>
          <p:nvSpPr>
            <p:cNvPr id="316" name="Google Shape;316;p45"/>
            <p:cNvSpPr txBox="1"/>
            <p:nvPr/>
          </p:nvSpPr>
          <p:spPr>
            <a:xfrm>
              <a:off x="8733848" y="4275455"/>
              <a:ext cx="1353795" cy="3548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2000" b="1" i="0" u="none" strike="noStrike" cap="none">
                  <a:solidFill>
                    <a:srgbClr val="EEF2F5"/>
                  </a:solidFill>
                  <a:latin typeface="Arial"/>
                  <a:ea typeface="Arial"/>
                  <a:cs typeface="Arial"/>
                  <a:sym typeface="Arial"/>
                </a:rPr>
                <a:t>Mejl</a:t>
              </a:r>
              <a:endParaRPr sz="1400" b="1" i="0" u="none" strike="noStrike" cap="none">
                <a:solidFill>
                  <a:srgbClr val="EEF2F5"/>
                </a:solidFill>
                <a:latin typeface="Arial"/>
                <a:ea typeface="Arial"/>
                <a:cs typeface="Arial"/>
                <a:sym typeface="Arial"/>
              </a:endParaRPr>
            </a:p>
          </p:txBody>
        </p:sp>
      </p:grpSp>
      <p:grpSp>
        <p:nvGrpSpPr>
          <p:cNvPr id="317" name="Google Shape;317;p45"/>
          <p:cNvGrpSpPr/>
          <p:nvPr/>
        </p:nvGrpSpPr>
        <p:grpSpPr>
          <a:xfrm>
            <a:off x="7038619" y="5048220"/>
            <a:ext cx="3282515" cy="1093361"/>
            <a:chOff x="7521493" y="3028950"/>
            <a:chExt cx="3765632" cy="968104"/>
          </a:xfrm>
        </p:grpSpPr>
        <p:pic>
          <p:nvPicPr>
            <p:cNvPr id="318" name="Google Shape;318;p45" descr="Högtalartelefon med hel fyllning"/>
            <p:cNvPicPr preferRelativeResize="0"/>
            <p:nvPr/>
          </p:nvPicPr>
          <p:blipFill rotWithShape="1">
            <a:blip r:embed="rId4">
              <a:alphaModFix/>
            </a:blip>
            <a:srcRect/>
            <a:stretch/>
          </p:blipFill>
          <p:spPr>
            <a:xfrm>
              <a:off x="7521493" y="3028950"/>
              <a:ext cx="1142059" cy="968104"/>
            </a:xfrm>
            <a:prstGeom prst="rect">
              <a:avLst/>
            </a:prstGeom>
            <a:noFill/>
            <a:ln>
              <a:noFill/>
            </a:ln>
          </p:spPr>
        </p:pic>
        <p:sp>
          <p:nvSpPr>
            <p:cNvPr id="319" name="Google Shape;319;p45"/>
            <p:cNvSpPr txBox="1"/>
            <p:nvPr/>
          </p:nvSpPr>
          <p:spPr>
            <a:xfrm>
              <a:off x="8733848" y="3194106"/>
              <a:ext cx="2553277" cy="32504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2000" b="1" i="0" u="none" strike="noStrike" cap="none" dirty="0">
                  <a:solidFill>
                    <a:srgbClr val="EEF2F5"/>
                  </a:solidFill>
                  <a:latin typeface="Arial"/>
                  <a:ea typeface="Arial"/>
                  <a:cs typeface="Arial"/>
                  <a:sym typeface="Arial"/>
                </a:rPr>
                <a:t>Telefonsamtal</a:t>
              </a:r>
              <a:endParaRPr sz="1400" b="1" i="0" u="none" strike="noStrike" cap="none" dirty="0">
                <a:solidFill>
                  <a:srgbClr val="EEF2F5"/>
                </a:solidFill>
                <a:latin typeface="Arial"/>
                <a:ea typeface="Arial"/>
                <a:cs typeface="Arial"/>
                <a:sym typeface="Arial"/>
              </a:endParaRPr>
            </a:p>
          </p:txBody>
        </p:sp>
      </p:grpSp>
      <p:grpSp>
        <p:nvGrpSpPr>
          <p:cNvPr id="320" name="Google Shape;320;p45"/>
          <p:cNvGrpSpPr/>
          <p:nvPr/>
        </p:nvGrpSpPr>
        <p:grpSpPr>
          <a:xfrm>
            <a:off x="2541586" y="380627"/>
            <a:ext cx="3915308" cy="1139405"/>
            <a:chOff x="326548" y="1903011"/>
            <a:chExt cx="4161853" cy="1254369"/>
          </a:xfrm>
        </p:grpSpPr>
        <p:pic>
          <p:nvPicPr>
            <p:cNvPr id="321" name="Google Shape;321;p45" descr="Undertexter med hel fyllning"/>
            <p:cNvPicPr preferRelativeResize="0"/>
            <p:nvPr/>
          </p:nvPicPr>
          <p:blipFill rotWithShape="1">
            <a:blip r:embed="rId5">
              <a:alphaModFix/>
            </a:blip>
            <a:srcRect/>
            <a:stretch/>
          </p:blipFill>
          <p:spPr>
            <a:xfrm>
              <a:off x="326548" y="1903011"/>
              <a:ext cx="1289538" cy="1254369"/>
            </a:xfrm>
            <a:prstGeom prst="rect">
              <a:avLst/>
            </a:prstGeom>
            <a:noFill/>
            <a:ln>
              <a:noFill/>
            </a:ln>
          </p:spPr>
        </p:pic>
        <p:sp>
          <p:nvSpPr>
            <p:cNvPr id="322" name="Google Shape;322;p45"/>
            <p:cNvSpPr txBox="1"/>
            <p:nvPr/>
          </p:nvSpPr>
          <p:spPr>
            <a:xfrm>
              <a:off x="1567714" y="2234174"/>
              <a:ext cx="2920687"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2000" b="1" i="0" u="none" strike="noStrike" cap="none">
                  <a:solidFill>
                    <a:srgbClr val="EEF2F5"/>
                  </a:solidFill>
                  <a:latin typeface="Arial"/>
                  <a:ea typeface="Arial"/>
                  <a:cs typeface="Arial"/>
                  <a:sym typeface="Arial"/>
                </a:rPr>
                <a:t>Sociala medier</a:t>
              </a:r>
              <a:endParaRPr/>
            </a:p>
          </p:txBody>
        </p:sp>
      </p:grpSp>
      <p:grpSp>
        <p:nvGrpSpPr>
          <p:cNvPr id="323" name="Google Shape;323;p45"/>
          <p:cNvGrpSpPr/>
          <p:nvPr/>
        </p:nvGrpSpPr>
        <p:grpSpPr>
          <a:xfrm>
            <a:off x="2881331" y="4992226"/>
            <a:ext cx="2670407" cy="1191662"/>
            <a:chOff x="1259311" y="4614009"/>
            <a:chExt cx="2398669" cy="831066"/>
          </a:xfrm>
        </p:grpSpPr>
        <p:grpSp>
          <p:nvGrpSpPr>
            <p:cNvPr id="324" name="Google Shape;324;p45"/>
            <p:cNvGrpSpPr/>
            <p:nvPr/>
          </p:nvGrpSpPr>
          <p:grpSpPr>
            <a:xfrm>
              <a:off x="1259311" y="4614009"/>
              <a:ext cx="1188676" cy="831066"/>
              <a:chOff x="775919" y="3278799"/>
              <a:chExt cx="1008184" cy="1008184"/>
            </a:xfrm>
          </p:grpSpPr>
          <p:pic>
            <p:nvPicPr>
              <p:cNvPr id="325" name="Google Shape;325;p45" descr="Smartphone med hel fyllning"/>
              <p:cNvPicPr preferRelativeResize="0"/>
              <p:nvPr/>
            </p:nvPicPr>
            <p:blipFill rotWithShape="1">
              <a:blip r:embed="rId6">
                <a:alphaModFix/>
              </a:blip>
              <a:srcRect/>
              <a:stretch/>
            </p:blipFill>
            <p:spPr>
              <a:xfrm>
                <a:off x="775919" y="3278799"/>
                <a:ext cx="1008184" cy="1008184"/>
              </a:xfrm>
              <a:prstGeom prst="rect">
                <a:avLst/>
              </a:prstGeom>
              <a:noFill/>
              <a:ln>
                <a:noFill/>
              </a:ln>
            </p:spPr>
          </p:pic>
          <p:pic>
            <p:nvPicPr>
              <p:cNvPr id="326" name="Google Shape;326;p45" descr="Undertexter med hel fyllning"/>
              <p:cNvPicPr preferRelativeResize="0"/>
              <p:nvPr/>
            </p:nvPicPr>
            <p:blipFill rotWithShape="1">
              <a:blip r:embed="rId7">
                <a:alphaModFix/>
              </a:blip>
              <a:srcRect/>
              <a:stretch/>
            </p:blipFill>
            <p:spPr>
              <a:xfrm>
                <a:off x="1078520" y="3475889"/>
                <a:ext cx="410309" cy="410309"/>
              </a:xfrm>
              <a:prstGeom prst="rect">
                <a:avLst/>
              </a:prstGeom>
              <a:noFill/>
              <a:ln>
                <a:noFill/>
              </a:ln>
            </p:spPr>
          </p:pic>
          <p:pic>
            <p:nvPicPr>
              <p:cNvPr id="327" name="Google Shape;327;p45" descr="Undertexter med hel fyllning"/>
              <p:cNvPicPr preferRelativeResize="0"/>
              <p:nvPr/>
            </p:nvPicPr>
            <p:blipFill rotWithShape="1">
              <a:blip r:embed="rId8">
                <a:alphaModFix/>
              </a:blip>
              <a:srcRect/>
              <a:stretch/>
            </p:blipFill>
            <p:spPr>
              <a:xfrm flipH="1">
                <a:off x="1082726" y="3788681"/>
                <a:ext cx="410305" cy="386863"/>
              </a:xfrm>
              <a:prstGeom prst="rect">
                <a:avLst/>
              </a:prstGeom>
              <a:noFill/>
              <a:ln>
                <a:noFill/>
              </a:ln>
            </p:spPr>
          </p:pic>
        </p:grpSp>
        <p:sp>
          <p:nvSpPr>
            <p:cNvPr id="328" name="Google Shape;328;p45"/>
            <p:cNvSpPr txBox="1"/>
            <p:nvPr/>
          </p:nvSpPr>
          <p:spPr>
            <a:xfrm>
              <a:off x="2304185" y="4883943"/>
              <a:ext cx="1353795" cy="2379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2000" b="1" i="0" u="none" strike="noStrike" cap="none">
                  <a:solidFill>
                    <a:srgbClr val="EEF2F5"/>
                  </a:solidFill>
                  <a:latin typeface="Arial"/>
                  <a:ea typeface="Arial"/>
                  <a:cs typeface="Arial"/>
                  <a:sym typeface="Arial"/>
                </a:rPr>
                <a:t>SMS</a:t>
              </a:r>
              <a:endParaRPr sz="1400" b="1" i="0" u="none" strike="noStrike" cap="none">
                <a:solidFill>
                  <a:srgbClr val="EEF2F5"/>
                </a:solidFill>
                <a:latin typeface="Arial"/>
                <a:ea typeface="Arial"/>
                <a:cs typeface="Arial"/>
                <a:sym typeface="Arial"/>
              </a:endParaRPr>
            </a:p>
          </p:txBody>
        </p:sp>
      </p:grpSp>
      <p:grpSp>
        <p:nvGrpSpPr>
          <p:cNvPr id="329" name="Google Shape;329;p45"/>
          <p:cNvGrpSpPr/>
          <p:nvPr/>
        </p:nvGrpSpPr>
        <p:grpSpPr>
          <a:xfrm>
            <a:off x="1235414" y="2802578"/>
            <a:ext cx="3084298" cy="1153412"/>
            <a:chOff x="1322122" y="5683428"/>
            <a:chExt cx="2908582" cy="904939"/>
          </a:xfrm>
        </p:grpSpPr>
        <p:pic>
          <p:nvPicPr>
            <p:cNvPr id="330" name="Google Shape;330;p45" descr="Laptop med hel fyllning"/>
            <p:cNvPicPr preferRelativeResize="0"/>
            <p:nvPr/>
          </p:nvPicPr>
          <p:blipFill rotWithShape="1">
            <a:blip r:embed="rId9">
              <a:alphaModFix/>
            </a:blip>
            <a:srcRect/>
            <a:stretch/>
          </p:blipFill>
          <p:spPr>
            <a:xfrm>
              <a:off x="1322122" y="5683428"/>
              <a:ext cx="1080615" cy="904939"/>
            </a:xfrm>
            <a:prstGeom prst="rect">
              <a:avLst/>
            </a:prstGeom>
            <a:noFill/>
            <a:ln>
              <a:noFill/>
            </a:ln>
          </p:spPr>
        </p:pic>
        <p:sp>
          <p:nvSpPr>
            <p:cNvPr id="331" name="Google Shape;331;p45"/>
            <p:cNvSpPr txBox="1"/>
            <p:nvPr/>
          </p:nvSpPr>
          <p:spPr>
            <a:xfrm>
              <a:off x="2444664" y="5936626"/>
              <a:ext cx="1786040" cy="2999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2000" b="1" i="0" u="none" strike="noStrike" cap="none">
                  <a:solidFill>
                    <a:srgbClr val="EEF2F5"/>
                  </a:solidFill>
                  <a:latin typeface="Arial"/>
                  <a:ea typeface="Arial"/>
                  <a:cs typeface="Arial"/>
                  <a:sym typeface="Arial"/>
                </a:rPr>
                <a:t>Hemsidor</a:t>
              </a:r>
              <a:endParaRPr sz="1400" b="1" i="0" u="none" strike="noStrike" cap="none">
                <a:solidFill>
                  <a:srgbClr val="EEF2F5"/>
                </a:solidFill>
                <a:latin typeface="Arial"/>
                <a:ea typeface="Arial"/>
                <a:cs typeface="Arial"/>
                <a:sym typeface="Arial"/>
              </a:endParaRPr>
            </a:p>
          </p:txBody>
        </p:sp>
      </p:grpSp>
      <p:pic>
        <p:nvPicPr>
          <p:cNvPr id="332" name="Google Shape;332;p45"/>
          <p:cNvPicPr preferRelativeResize="0"/>
          <p:nvPr/>
        </p:nvPicPr>
        <p:blipFill rotWithShape="1">
          <a:blip r:embed="rId10">
            <a:alphaModFix/>
          </a:blip>
          <a:srcRect/>
          <a:stretch/>
        </p:blipFill>
        <p:spPr>
          <a:xfrm>
            <a:off x="4499240" y="2625653"/>
            <a:ext cx="2635901" cy="2042492"/>
          </a:xfrm>
          <a:prstGeom prst="rect">
            <a:avLst/>
          </a:prstGeom>
          <a:noFill/>
          <a:ln>
            <a:noFill/>
          </a:ln>
        </p:spPr>
      </p:pic>
      <p:grpSp>
        <p:nvGrpSpPr>
          <p:cNvPr id="333" name="Google Shape;333;p45"/>
          <p:cNvGrpSpPr/>
          <p:nvPr/>
        </p:nvGrpSpPr>
        <p:grpSpPr>
          <a:xfrm>
            <a:off x="7937128" y="734142"/>
            <a:ext cx="2384006" cy="1036891"/>
            <a:chOff x="6898190" y="4965049"/>
            <a:chExt cx="2361362" cy="1070361"/>
          </a:xfrm>
        </p:grpSpPr>
        <p:pic>
          <p:nvPicPr>
            <p:cNvPr id="334" name="Google Shape;334;p45" descr="Spelkontroll kontur"/>
            <p:cNvPicPr preferRelativeResize="0"/>
            <p:nvPr/>
          </p:nvPicPr>
          <p:blipFill rotWithShape="1">
            <a:blip r:embed="rId11">
              <a:alphaModFix/>
            </a:blip>
            <a:srcRect/>
            <a:stretch/>
          </p:blipFill>
          <p:spPr>
            <a:xfrm>
              <a:off x="6898190" y="4965049"/>
              <a:ext cx="1070361" cy="1070361"/>
            </a:xfrm>
            <a:prstGeom prst="rect">
              <a:avLst/>
            </a:prstGeom>
            <a:noFill/>
            <a:ln>
              <a:noFill/>
            </a:ln>
          </p:spPr>
        </p:pic>
        <p:sp>
          <p:nvSpPr>
            <p:cNvPr id="335" name="Google Shape;335;p45"/>
            <p:cNvSpPr txBox="1"/>
            <p:nvPr/>
          </p:nvSpPr>
          <p:spPr>
            <a:xfrm>
              <a:off x="8040506" y="5275798"/>
              <a:ext cx="1219046" cy="41467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2400" b="1" i="0" u="none" strike="noStrike" cap="none">
                  <a:solidFill>
                    <a:srgbClr val="EEF2F5"/>
                  </a:solidFill>
                  <a:latin typeface="Arial"/>
                  <a:ea typeface="Arial"/>
                  <a:cs typeface="Arial"/>
                  <a:sym typeface="Arial"/>
                </a:rPr>
                <a:t>Spel</a:t>
              </a:r>
              <a:endParaRPr sz="1600" b="1" i="0" u="none" strike="noStrike" cap="none">
                <a:solidFill>
                  <a:srgbClr val="EEF2F5"/>
                </a:solidFill>
                <a:latin typeface="Arial"/>
                <a:ea typeface="Arial"/>
                <a:cs typeface="Arial"/>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40"/>
          <p:cNvSpPr txBox="1">
            <a:spLocks noGrp="1"/>
          </p:cNvSpPr>
          <p:nvPr>
            <p:ph type="title"/>
          </p:nvPr>
        </p:nvSpPr>
        <p:spPr>
          <a:xfrm>
            <a:off x="2076273" y="333361"/>
            <a:ext cx="8039453" cy="1043070"/>
          </a:xfrm>
          <a:prstGeom prst="rect">
            <a:avLst/>
          </a:prstGeom>
          <a:solidFill>
            <a:schemeClr val="dk1"/>
          </a:solidFill>
          <a:ln>
            <a:noFill/>
          </a:ln>
        </p:spPr>
        <p:txBody>
          <a:bodyPr spcFirstLastPara="1" wrap="square" lIns="182875" tIns="182875" rIns="182875" bIns="182875" anchor="ctr" anchorCtr="0">
            <a:normAutofit/>
          </a:bodyPr>
          <a:lstStyle/>
          <a:p>
            <a:pPr marL="0" lvl="0" indent="0" algn="ctr" rtl="0">
              <a:lnSpc>
                <a:spcPct val="90000"/>
              </a:lnSpc>
              <a:spcBef>
                <a:spcPts val="0"/>
              </a:spcBef>
              <a:spcAft>
                <a:spcPts val="0"/>
              </a:spcAft>
              <a:buClr>
                <a:srgbClr val="262626"/>
              </a:buClr>
              <a:buSzPts val="1800"/>
              <a:buNone/>
            </a:pPr>
            <a:r>
              <a:rPr lang="sv-SE" sz="4400">
                <a:solidFill>
                  <a:srgbClr val="EEF2F5"/>
                </a:solidFill>
              </a:rPr>
              <a:t>TIPS för att inte bli scammad</a:t>
            </a:r>
            <a:endParaRPr/>
          </a:p>
        </p:txBody>
      </p:sp>
      <p:sp>
        <p:nvSpPr>
          <p:cNvPr id="344" name="Google Shape;344;p40"/>
          <p:cNvSpPr txBox="1">
            <a:spLocks noGrp="1"/>
          </p:cNvSpPr>
          <p:nvPr>
            <p:ph type="body" idx="1"/>
          </p:nvPr>
        </p:nvSpPr>
        <p:spPr>
          <a:xfrm>
            <a:off x="3083755" y="1534482"/>
            <a:ext cx="4754376" cy="670703"/>
          </a:xfrm>
          <a:prstGeom prst="rect">
            <a:avLst/>
          </a:prstGeom>
          <a:noFill/>
          <a:ln>
            <a:noFill/>
          </a:ln>
        </p:spPr>
        <p:txBody>
          <a:bodyPr spcFirstLastPara="1" wrap="square" lIns="91425" tIns="45700" rIns="91425" bIns="45700" anchor="t" anchorCtr="0">
            <a:noAutofit/>
          </a:bodyPr>
          <a:lstStyle/>
          <a:p>
            <a:pPr marL="571500" lvl="1" indent="0" algn="l" rtl="0">
              <a:lnSpc>
                <a:spcPct val="100000"/>
              </a:lnSpc>
              <a:spcBef>
                <a:spcPts val="1000"/>
              </a:spcBef>
              <a:spcAft>
                <a:spcPts val="0"/>
              </a:spcAft>
              <a:buSzPts val="2613"/>
              <a:buNone/>
            </a:pPr>
            <a:r>
              <a:rPr lang="sv-SE" sz="2000" b="1" dirty="0">
                <a:latin typeface="Work Sans"/>
                <a:ea typeface="Work Sans"/>
                <a:cs typeface="Work Sans"/>
                <a:sym typeface="Work Sans"/>
              </a:rPr>
              <a:t>Tänk till </a:t>
            </a:r>
            <a:r>
              <a:rPr lang="sv-SE" sz="2000" dirty="0">
                <a:latin typeface="Work Sans"/>
                <a:ea typeface="Work Sans"/>
                <a:cs typeface="Work Sans"/>
                <a:sym typeface="Work Sans"/>
              </a:rPr>
              <a:t>innan du klickar</a:t>
            </a:r>
            <a:endParaRPr sz="2000" dirty="0">
              <a:latin typeface="Work Sans"/>
              <a:ea typeface="Work Sans"/>
              <a:cs typeface="Work Sans"/>
              <a:sym typeface="Work Sans"/>
            </a:endParaRPr>
          </a:p>
          <a:p>
            <a:pPr marL="571500" lvl="1" indent="0" algn="l" rtl="0">
              <a:lnSpc>
                <a:spcPct val="100000"/>
              </a:lnSpc>
              <a:spcBef>
                <a:spcPts val="1000"/>
              </a:spcBef>
              <a:spcAft>
                <a:spcPts val="0"/>
              </a:spcAft>
              <a:buSzPts val="2613"/>
              <a:buNone/>
            </a:pPr>
            <a:endParaRPr sz="1800" dirty="0">
              <a:latin typeface="Work Sans"/>
              <a:ea typeface="Work Sans"/>
              <a:cs typeface="Work Sans"/>
              <a:sym typeface="Work Sans"/>
            </a:endParaRPr>
          </a:p>
          <a:p>
            <a:pPr marL="571500" lvl="1" indent="0" algn="l" rtl="0">
              <a:lnSpc>
                <a:spcPct val="100000"/>
              </a:lnSpc>
              <a:spcBef>
                <a:spcPts val="1000"/>
              </a:spcBef>
              <a:spcAft>
                <a:spcPts val="0"/>
              </a:spcAft>
              <a:buSzPts val="2613"/>
              <a:buNone/>
            </a:pPr>
            <a:endParaRPr sz="1800" dirty="0">
              <a:latin typeface="Work Sans"/>
              <a:ea typeface="Work Sans"/>
              <a:cs typeface="Work Sans"/>
              <a:sym typeface="Work Sans"/>
            </a:endParaRPr>
          </a:p>
        </p:txBody>
      </p:sp>
      <p:pic>
        <p:nvPicPr>
          <p:cNvPr id="345" name="Google Shape;345;p40" descr="Spelkontroll med hel fyllning"/>
          <p:cNvPicPr preferRelativeResize="0"/>
          <p:nvPr/>
        </p:nvPicPr>
        <p:blipFill rotWithShape="1">
          <a:blip r:embed="rId3">
            <a:alphaModFix/>
          </a:blip>
          <a:srcRect/>
          <a:stretch/>
        </p:blipFill>
        <p:spPr>
          <a:xfrm>
            <a:off x="2952142" y="5166669"/>
            <a:ext cx="526320" cy="560233"/>
          </a:xfrm>
          <a:prstGeom prst="rect">
            <a:avLst/>
          </a:prstGeom>
          <a:noFill/>
          <a:ln>
            <a:noFill/>
          </a:ln>
        </p:spPr>
      </p:pic>
      <p:pic>
        <p:nvPicPr>
          <p:cNvPr id="346" name="Google Shape;346;p40" descr="Tanke kontur"/>
          <p:cNvPicPr preferRelativeResize="0"/>
          <p:nvPr/>
        </p:nvPicPr>
        <p:blipFill rotWithShape="1">
          <a:blip r:embed="rId4">
            <a:alphaModFix/>
          </a:blip>
          <a:srcRect/>
          <a:stretch/>
        </p:blipFill>
        <p:spPr>
          <a:xfrm>
            <a:off x="3038046" y="1548380"/>
            <a:ext cx="554798" cy="582473"/>
          </a:xfrm>
          <a:prstGeom prst="rect">
            <a:avLst/>
          </a:prstGeom>
          <a:noFill/>
          <a:ln>
            <a:noFill/>
          </a:ln>
        </p:spPr>
      </p:pic>
      <p:grpSp>
        <p:nvGrpSpPr>
          <p:cNvPr id="347" name="Google Shape;347;p40"/>
          <p:cNvGrpSpPr/>
          <p:nvPr/>
        </p:nvGrpSpPr>
        <p:grpSpPr>
          <a:xfrm>
            <a:off x="2910266" y="4206325"/>
            <a:ext cx="5430170" cy="707846"/>
            <a:chOff x="1794074" y="2847108"/>
            <a:chExt cx="5430170" cy="707846"/>
          </a:xfrm>
        </p:grpSpPr>
        <p:pic>
          <p:nvPicPr>
            <p:cNvPr id="348" name="Google Shape;348;p40" descr="Smartphone med hel fyllning"/>
            <p:cNvPicPr preferRelativeResize="0"/>
            <p:nvPr/>
          </p:nvPicPr>
          <p:blipFill rotWithShape="1">
            <a:blip r:embed="rId5">
              <a:alphaModFix/>
            </a:blip>
            <a:srcRect/>
            <a:stretch/>
          </p:blipFill>
          <p:spPr>
            <a:xfrm>
              <a:off x="1794074" y="2847108"/>
              <a:ext cx="610073" cy="627099"/>
            </a:xfrm>
            <a:prstGeom prst="rect">
              <a:avLst/>
            </a:prstGeom>
            <a:noFill/>
            <a:ln>
              <a:noFill/>
            </a:ln>
          </p:spPr>
        </p:pic>
        <p:sp>
          <p:nvSpPr>
            <p:cNvPr id="349" name="Google Shape;349;p40"/>
            <p:cNvSpPr txBox="1"/>
            <p:nvPr/>
          </p:nvSpPr>
          <p:spPr>
            <a:xfrm>
              <a:off x="2531927" y="2847108"/>
              <a:ext cx="4692317" cy="707846"/>
            </a:xfrm>
            <a:prstGeom prst="rect">
              <a:avLst/>
            </a:prstGeom>
            <a:noFill/>
            <a:ln>
              <a:noFill/>
            </a:ln>
          </p:spPr>
          <p:txBody>
            <a:bodyPr spcFirstLastPara="1" wrap="square" lIns="91425" tIns="45700" rIns="91425" bIns="45700" anchor="t" anchorCtr="0">
              <a:spAutoFit/>
            </a:bodyPr>
            <a:lstStyle/>
            <a:p>
              <a:pPr marL="0" marR="0" lvl="1" indent="0" algn="l" rtl="0">
                <a:lnSpc>
                  <a:spcPct val="100000"/>
                </a:lnSpc>
                <a:spcBef>
                  <a:spcPts val="0"/>
                </a:spcBef>
                <a:spcAft>
                  <a:spcPts val="0"/>
                </a:spcAft>
                <a:buNone/>
              </a:pPr>
              <a:r>
                <a:rPr lang="sv-SE" sz="2000" b="0" i="0" u="none" strike="noStrike" cap="none" dirty="0">
                  <a:solidFill>
                    <a:srgbClr val="B9CAD9"/>
                  </a:solidFill>
                  <a:latin typeface="Work Sans"/>
                  <a:ea typeface="Work Sans"/>
                  <a:cs typeface="Work Sans"/>
                  <a:sym typeface="Work Sans"/>
                </a:rPr>
                <a:t>Ha </a:t>
              </a:r>
              <a:r>
                <a:rPr lang="sv-SE" sz="2000" b="1" i="0" u="none" strike="noStrike" cap="none" dirty="0">
                  <a:solidFill>
                    <a:srgbClr val="B9CAD9"/>
                  </a:solidFill>
                  <a:latin typeface="Work Sans"/>
                  <a:ea typeface="Work Sans"/>
                  <a:cs typeface="Work Sans"/>
                  <a:sym typeface="Work Sans"/>
                </a:rPr>
                <a:t>starka lösenord </a:t>
              </a:r>
              <a:r>
                <a:rPr lang="sv-SE" sz="2000" b="0" i="0" u="none" strike="noStrike" cap="none" dirty="0">
                  <a:solidFill>
                    <a:srgbClr val="B9CAD9"/>
                  </a:solidFill>
                  <a:latin typeface="Work Sans"/>
                  <a:ea typeface="Work Sans"/>
                  <a:cs typeface="Work Sans"/>
                  <a:sym typeface="Work Sans"/>
                </a:rPr>
                <a:t>och </a:t>
              </a:r>
              <a:r>
                <a:rPr lang="sv-SE" sz="2000" b="1" i="0" u="none" strike="noStrike" cap="none" dirty="0">
                  <a:solidFill>
                    <a:srgbClr val="B9CAD9"/>
                  </a:solidFill>
                  <a:latin typeface="Work Sans"/>
                  <a:ea typeface="Work Sans"/>
                  <a:cs typeface="Work Sans"/>
                  <a:sym typeface="Work Sans"/>
                </a:rPr>
                <a:t>god lösenordshygien</a:t>
              </a:r>
              <a:endParaRPr sz="1600" b="1" dirty="0"/>
            </a:p>
          </p:txBody>
        </p:sp>
      </p:grpSp>
      <p:sp>
        <p:nvSpPr>
          <p:cNvPr id="350" name="Google Shape;350;p40"/>
          <p:cNvSpPr txBox="1"/>
          <p:nvPr/>
        </p:nvSpPr>
        <p:spPr>
          <a:xfrm>
            <a:off x="3027619" y="5108907"/>
            <a:ext cx="5044245" cy="1538842"/>
          </a:xfrm>
          <a:prstGeom prst="rect">
            <a:avLst/>
          </a:prstGeom>
          <a:noFill/>
          <a:ln>
            <a:noFill/>
          </a:ln>
        </p:spPr>
        <p:txBody>
          <a:bodyPr spcFirstLastPara="1" wrap="square" lIns="91425" tIns="45700" rIns="91425" bIns="45700" anchor="t" anchorCtr="0">
            <a:spAutoFit/>
          </a:bodyPr>
          <a:lstStyle/>
          <a:p>
            <a:pPr marL="571500" marR="0" lvl="1" indent="0" algn="l" rtl="0">
              <a:lnSpc>
                <a:spcPct val="100000"/>
              </a:lnSpc>
              <a:spcBef>
                <a:spcPts val="0"/>
              </a:spcBef>
              <a:spcAft>
                <a:spcPts val="0"/>
              </a:spcAft>
              <a:buNone/>
            </a:pPr>
            <a:r>
              <a:rPr lang="sv-SE" sz="2000" b="1" i="0" u="none" strike="noStrike" cap="none" dirty="0">
                <a:solidFill>
                  <a:srgbClr val="B9CAD9"/>
                </a:solidFill>
                <a:latin typeface="Work Sans"/>
                <a:ea typeface="Work Sans"/>
                <a:cs typeface="Work Sans"/>
                <a:sym typeface="Work Sans"/>
              </a:rPr>
              <a:t>Dela aldrig </a:t>
            </a:r>
            <a:r>
              <a:rPr lang="sv-SE" sz="2000" b="0" i="0" u="none" strike="noStrike" cap="none" dirty="0">
                <a:solidFill>
                  <a:srgbClr val="B9CAD9"/>
                </a:solidFill>
                <a:latin typeface="Work Sans"/>
                <a:ea typeface="Work Sans"/>
                <a:cs typeface="Work Sans"/>
                <a:sym typeface="Work Sans"/>
              </a:rPr>
              <a:t>användarnamn, mail, kontonummer, lösenord på uppmaning från någon– detta är din privata information. </a:t>
            </a:r>
            <a:endParaRPr sz="1600" b="0" i="0" u="none" strike="noStrike" cap="none" dirty="0">
              <a:solidFill>
                <a:srgbClr val="000000"/>
              </a:solidFill>
              <a:latin typeface="Work Sans"/>
              <a:ea typeface="Work Sans"/>
              <a:cs typeface="Work Sans"/>
              <a:sym typeface="Work Sans"/>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nvGrpSpPr>
          <p:cNvPr id="351" name="Google Shape;351;p40"/>
          <p:cNvGrpSpPr/>
          <p:nvPr/>
        </p:nvGrpSpPr>
        <p:grpSpPr>
          <a:xfrm>
            <a:off x="2910266" y="2245448"/>
            <a:ext cx="5587187" cy="1015622"/>
            <a:chOff x="2803947" y="1828782"/>
            <a:chExt cx="5587187" cy="1015622"/>
          </a:xfrm>
        </p:grpSpPr>
        <p:pic>
          <p:nvPicPr>
            <p:cNvPr id="352" name="Google Shape;352;p40" descr="Frågor med hel fyllning"/>
            <p:cNvPicPr preferRelativeResize="0"/>
            <p:nvPr/>
          </p:nvPicPr>
          <p:blipFill rotWithShape="1">
            <a:blip r:embed="rId6">
              <a:alphaModFix/>
            </a:blip>
            <a:srcRect/>
            <a:stretch/>
          </p:blipFill>
          <p:spPr>
            <a:xfrm>
              <a:off x="2803947" y="1828782"/>
              <a:ext cx="719625" cy="646291"/>
            </a:xfrm>
            <a:prstGeom prst="rect">
              <a:avLst/>
            </a:prstGeom>
            <a:noFill/>
            <a:ln>
              <a:noFill/>
            </a:ln>
          </p:spPr>
        </p:pic>
        <p:sp>
          <p:nvSpPr>
            <p:cNvPr id="353" name="Google Shape;353;p40"/>
            <p:cNvSpPr txBox="1"/>
            <p:nvPr/>
          </p:nvSpPr>
          <p:spPr>
            <a:xfrm>
              <a:off x="2986672" y="1828782"/>
              <a:ext cx="5404462" cy="1015622"/>
            </a:xfrm>
            <a:prstGeom prst="rect">
              <a:avLst/>
            </a:prstGeom>
            <a:noFill/>
            <a:ln>
              <a:noFill/>
            </a:ln>
          </p:spPr>
          <p:txBody>
            <a:bodyPr spcFirstLastPara="1" wrap="square" lIns="91425" tIns="45700" rIns="91425" bIns="45700" anchor="t" anchorCtr="0">
              <a:spAutoFit/>
            </a:bodyPr>
            <a:lstStyle/>
            <a:p>
              <a:pPr marL="571500" marR="0" lvl="1" indent="0" algn="l" rtl="0">
                <a:lnSpc>
                  <a:spcPct val="100000"/>
                </a:lnSpc>
                <a:spcBef>
                  <a:spcPts val="0"/>
                </a:spcBef>
                <a:spcAft>
                  <a:spcPts val="0"/>
                </a:spcAft>
                <a:buNone/>
              </a:pPr>
              <a:r>
                <a:rPr lang="sv-SE" sz="2000" b="1" i="0" u="none" strike="noStrike" cap="none" dirty="0">
                  <a:solidFill>
                    <a:srgbClr val="B9CAD9"/>
                  </a:solidFill>
                  <a:latin typeface="Work Sans"/>
                  <a:ea typeface="Work Sans"/>
                  <a:cs typeface="Work Sans"/>
                  <a:sym typeface="Work Sans"/>
                </a:rPr>
                <a:t>Be om hjälp </a:t>
              </a:r>
              <a:r>
                <a:rPr lang="sv-SE" sz="2000" b="0" i="0" u="none" strike="noStrike" cap="none" dirty="0">
                  <a:solidFill>
                    <a:srgbClr val="B9CAD9"/>
                  </a:solidFill>
                  <a:latin typeface="Work Sans"/>
                  <a:ea typeface="Work Sans"/>
                  <a:cs typeface="Work Sans"/>
                  <a:sym typeface="Work Sans"/>
                </a:rPr>
                <a:t>om något verkar konstigt- visa och fråga en vuxen i din närhet</a:t>
              </a:r>
              <a:endParaRPr sz="2000" b="0" i="0" u="none" strike="noStrike" cap="none" dirty="0">
                <a:solidFill>
                  <a:srgbClr val="B9CAD9"/>
                </a:solidFill>
                <a:latin typeface="Work Sans"/>
                <a:ea typeface="Work Sans"/>
                <a:cs typeface="Work Sans"/>
                <a:sym typeface="Work Sans"/>
              </a:endParaRPr>
            </a:p>
          </p:txBody>
        </p:sp>
      </p:grpSp>
      <p:grpSp>
        <p:nvGrpSpPr>
          <p:cNvPr id="354" name="Google Shape;354;p40"/>
          <p:cNvGrpSpPr/>
          <p:nvPr/>
        </p:nvGrpSpPr>
        <p:grpSpPr>
          <a:xfrm>
            <a:off x="2910266" y="3261954"/>
            <a:ext cx="5430170" cy="777749"/>
            <a:chOff x="3485055" y="1355008"/>
            <a:chExt cx="5430170" cy="777749"/>
          </a:xfrm>
        </p:grpSpPr>
        <p:sp>
          <p:nvSpPr>
            <p:cNvPr id="355" name="Google Shape;355;p40"/>
            <p:cNvSpPr txBox="1"/>
            <p:nvPr/>
          </p:nvSpPr>
          <p:spPr>
            <a:xfrm>
              <a:off x="3658544" y="1424911"/>
              <a:ext cx="5256681" cy="707846"/>
            </a:xfrm>
            <a:prstGeom prst="rect">
              <a:avLst/>
            </a:prstGeom>
            <a:noFill/>
            <a:ln>
              <a:noFill/>
            </a:ln>
          </p:spPr>
          <p:txBody>
            <a:bodyPr spcFirstLastPara="1" wrap="square" lIns="91425" tIns="45700" rIns="91425" bIns="45700" anchor="t" anchorCtr="0">
              <a:spAutoFit/>
            </a:bodyPr>
            <a:lstStyle/>
            <a:p>
              <a:pPr marL="571500" marR="0" lvl="1" indent="0" algn="l" rtl="0">
                <a:lnSpc>
                  <a:spcPct val="100000"/>
                </a:lnSpc>
                <a:spcBef>
                  <a:spcPts val="0"/>
                </a:spcBef>
                <a:spcAft>
                  <a:spcPts val="0"/>
                </a:spcAft>
                <a:buNone/>
              </a:pPr>
              <a:r>
                <a:rPr lang="sv-SE" sz="2000" b="0" i="0" u="none" strike="noStrike" cap="none" dirty="0">
                  <a:solidFill>
                    <a:srgbClr val="B9CAD9"/>
                  </a:solidFill>
                  <a:latin typeface="Work Sans"/>
                  <a:ea typeface="Work Sans"/>
                  <a:cs typeface="Work Sans"/>
                  <a:sym typeface="Work Sans"/>
                </a:rPr>
                <a:t>Om det låter för bra för att vara sant </a:t>
              </a:r>
              <a:r>
                <a:rPr lang="sv-SE" sz="2000" b="1" i="0" u="none" strike="noStrike" cap="none" dirty="0">
                  <a:solidFill>
                    <a:srgbClr val="B9CAD9"/>
                  </a:solidFill>
                  <a:latin typeface="Work Sans"/>
                  <a:ea typeface="Work Sans"/>
                  <a:cs typeface="Work Sans"/>
                  <a:sym typeface="Work Sans"/>
                </a:rPr>
                <a:t>är det nog det</a:t>
              </a:r>
              <a:r>
                <a:rPr lang="sv-SE" sz="2000" b="0" i="0" u="none" strike="noStrike" cap="none" dirty="0">
                  <a:solidFill>
                    <a:srgbClr val="B9CAD9"/>
                  </a:solidFill>
                  <a:latin typeface="Work Sans"/>
                  <a:ea typeface="Work Sans"/>
                  <a:cs typeface="Work Sans"/>
                  <a:sym typeface="Work Sans"/>
                </a:rPr>
                <a:t>. </a:t>
              </a:r>
              <a:endParaRPr sz="1600" dirty="0"/>
            </a:p>
          </p:txBody>
        </p:sp>
        <p:pic>
          <p:nvPicPr>
            <p:cNvPr id="356" name="Google Shape;356;p40" descr="Gråtande ansikte helt fyllt med hel fyllning"/>
            <p:cNvPicPr preferRelativeResize="0"/>
            <p:nvPr/>
          </p:nvPicPr>
          <p:blipFill rotWithShape="1">
            <a:blip r:embed="rId7">
              <a:alphaModFix/>
            </a:blip>
            <a:srcRect/>
            <a:stretch/>
          </p:blipFill>
          <p:spPr>
            <a:xfrm>
              <a:off x="3485055" y="1355008"/>
              <a:ext cx="610073" cy="611126"/>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5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5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4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5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defTabSz="609630">
              <a:buClrTx/>
              <a:defRPr/>
            </a:pPr>
            <a:endParaRPr lang="sv-SE" sz="1200" kern="1200">
              <a:solidFill>
                <a:prstClr val="black"/>
              </a:solidFill>
              <a:latin typeface="Calibri"/>
              <a:ea typeface="+mn-ea"/>
              <a:cs typeface="+mn-cs"/>
            </a:endParaRPr>
          </a:p>
        </p:txBody>
      </p:sp>
      <p:grpSp>
        <p:nvGrpSpPr>
          <p:cNvPr id="3" name="Group 3"/>
          <p:cNvGrpSpPr/>
          <p:nvPr/>
        </p:nvGrpSpPr>
        <p:grpSpPr>
          <a:xfrm>
            <a:off x="2140982" y="1512023"/>
            <a:ext cx="7869134" cy="3747975"/>
            <a:chOff x="0" y="0"/>
            <a:chExt cx="3193577" cy="1521063"/>
          </a:xfrm>
        </p:grpSpPr>
        <p:sp>
          <p:nvSpPr>
            <p:cNvPr id="4" name="Freeform 4"/>
            <p:cNvSpPr/>
            <p:nvPr/>
          </p:nvSpPr>
          <p:spPr>
            <a:xfrm>
              <a:off x="0" y="0"/>
              <a:ext cx="3193577" cy="1521063"/>
            </a:xfrm>
            <a:prstGeom prst="roundRect">
              <a:avLst/>
            </a:prstGeom>
            <a:solidFill>
              <a:srgbClr val="2B5165"/>
            </a:solidFill>
          </p:spPr>
          <p:txBody>
            <a:bodyPr/>
            <a:lstStyle/>
            <a:p>
              <a:pPr defTabSz="609630">
                <a:buClrTx/>
                <a:defRPr/>
              </a:pPr>
              <a:endParaRPr lang="sv-SE" sz="1200" kern="1200">
                <a:solidFill>
                  <a:prstClr val="black"/>
                </a:solidFill>
                <a:latin typeface="Calibri"/>
                <a:ea typeface="+mn-ea"/>
                <a:cs typeface="+mn-cs"/>
              </a:endParaRPr>
            </a:p>
          </p:txBody>
        </p:sp>
        <p:sp>
          <p:nvSpPr>
            <p:cNvPr id="5" name="TextBox 5"/>
            <p:cNvSpPr txBox="1"/>
            <p:nvPr/>
          </p:nvSpPr>
          <p:spPr>
            <a:xfrm>
              <a:off x="0" y="-9525"/>
              <a:ext cx="3193577" cy="1530588"/>
            </a:xfrm>
            <a:prstGeom prst="roundRect">
              <a:avLst/>
            </a:prstGeom>
          </p:spPr>
          <p:txBody>
            <a:bodyPr lIns="32967" tIns="32967" rIns="32967" bIns="32967"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grpSp>
        <p:nvGrpSpPr>
          <p:cNvPr id="6" name="Group 6"/>
          <p:cNvGrpSpPr/>
          <p:nvPr/>
        </p:nvGrpSpPr>
        <p:grpSpPr>
          <a:xfrm>
            <a:off x="3266354" y="1783688"/>
            <a:ext cx="5659294" cy="3177377"/>
            <a:chOff x="0" y="0"/>
            <a:chExt cx="2296745" cy="1289494"/>
          </a:xfrm>
        </p:grpSpPr>
        <p:sp>
          <p:nvSpPr>
            <p:cNvPr id="7" name="Freeform 7"/>
            <p:cNvSpPr/>
            <p:nvPr/>
          </p:nvSpPr>
          <p:spPr>
            <a:xfrm>
              <a:off x="0" y="0"/>
              <a:ext cx="2296745" cy="1289494"/>
            </a:xfrm>
            <a:custGeom>
              <a:avLst/>
              <a:gdLst/>
              <a:ahLst/>
              <a:cxnLst/>
              <a:rect l="l" t="t" r="r" b="b"/>
              <a:pathLst>
                <a:path w="2296745" h="1289494">
                  <a:moveTo>
                    <a:pt x="0" y="0"/>
                  </a:moveTo>
                  <a:lnTo>
                    <a:pt x="2296745" y="0"/>
                  </a:lnTo>
                  <a:lnTo>
                    <a:pt x="2296745" y="1289494"/>
                  </a:lnTo>
                  <a:lnTo>
                    <a:pt x="0" y="1289494"/>
                  </a:lnTo>
                  <a:close/>
                </a:path>
              </a:pathLst>
            </a:custGeom>
            <a:solidFill>
              <a:srgbClr val="AEC2D3"/>
            </a:solidFill>
          </p:spPr>
          <p:txBody>
            <a:bodyPr/>
            <a:lstStyle/>
            <a:p>
              <a:pPr defTabSz="609630">
                <a:buClrTx/>
                <a:defRPr/>
              </a:pPr>
              <a:endParaRPr lang="sv-SE" sz="1200" kern="1200">
                <a:solidFill>
                  <a:prstClr val="black"/>
                </a:solidFill>
                <a:latin typeface="Calibri"/>
                <a:ea typeface="+mn-ea"/>
                <a:cs typeface="+mn-cs"/>
              </a:endParaRPr>
            </a:p>
          </p:txBody>
        </p:sp>
        <p:sp>
          <p:nvSpPr>
            <p:cNvPr id="8" name="TextBox 8"/>
            <p:cNvSpPr txBox="1"/>
            <p:nvPr/>
          </p:nvSpPr>
          <p:spPr>
            <a:xfrm>
              <a:off x="0" y="-9525"/>
              <a:ext cx="2296745" cy="1299019"/>
            </a:xfrm>
            <a:prstGeom prst="rect">
              <a:avLst/>
            </a:prstGeom>
          </p:spPr>
          <p:txBody>
            <a:bodyPr lIns="32967" tIns="32967" rIns="32967" bIns="32967"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grpSp>
        <p:nvGrpSpPr>
          <p:cNvPr id="9" name="Group 9"/>
          <p:cNvGrpSpPr/>
          <p:nvPr/>
        </p:nvGrpSpPr>
        <p:grpSpPr>
          <a:xfrm rot="-5400000">
            <a:off x="7087105" y="3122523"/>
            <a:ext cx="1090823" cy="2586262"/>
            <a:chOff x="0" y="0"/>
            <a:chExt cx="541098" cy="1282905"/>
          </a:xfrm>
        </p:grpSpPr>
        <p:sp>
          <p:nvSpPr>
            <p:cNvPr id="10" name="Freeform 10"/>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A2B7C8"/>
            </a:solidFill>
          </p:spPr>
          <p:txBody>
            <a:bodyPr/>
            <a:lstStyle/>
            <a:p>
              <a:pPr defTabSz="609630">
                <a:buClrTx/>
                <a:defRPr/>
              </a:pPr>
              <a:endParaRPr lang="sv-SE" sz="1200" kern="1200">
                <a:solidFill>
                  <a:prstClr val="black"/>
                </a:solidFill>
                <a:latin typeface="Calibri"/>
                <a:ea typeface="+mn-ea"/>
                <a:cs typeface="+mn-cs"/>
              </a:endParaRPr>
            </a:p>
          </p:txBody>
        </p:sp>
        <p:sp>
          <p:nvSpPr>
            <p:cNvPr id="11" name="TextBox 11"/>
            <p:cNvSpPr txBox="1"/>
            <p:nvPr/>
          </p:nvSpPr>
          <p:spPr>
            <a:xfrm>
              <a:off x="0" y="631928"/>
              <a:ext cx="270549" cy="648248"/>
            </a:xfrm>
            <a:prstGeom prst="rect">
              <a:avLst/>
            </a:prstGeom>
          </p:spPr>
          <p:txBody>
            <a:bodyPr lIns="32534" tIns="32534" rIns="32534" bIns="32534"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grpSp>
        <p:nvGrpSpPr>
          <p:cNvPr id="12" name="Group 12"/>
          <p:cNvGrpSpPr/>
          <p:nvPr/>
        </p:nvGrpSpPr>
        <p:grpSpPr>
          <a:xfrm rot="5400000">
            <a:off x="3968270" y="1081772"/>
            <a:ext cx="1024001" cy="2427833"/>
            <a:chOff x="0" y="0"/>
            <a:chExt cx="541098" cy="1282905"/>
          </a:xfrm>
        </p:grpSpPr>
        <p:sp>
          <p:nvSpPr>
            <p:cNvPr id="13" name="Freeform 13"/>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A2B7C8"/>
            </a:solidFill>
          </p:spPr>
          <p:txBody>
            <a:bodyPr/>
            <a:lstStyle/>
            <a:p>
              <a:pPr defTabSz="609630">
                <a:buClrTx/>
                <a:defRPr/>
              </a:pPr>
              <a:endParaRPr lang="sv-SE" sz="1200" kern="1200">
                <a:solidFill>
                  <a:prstClr val="black"/>
                </a:solidFill>
                <a:latin typeface="Calibri"/>
                <a:ea typeface="+mn-ea"/>
                <a:cs typeface="+mn-cs"/>
              </a:endParaRPr>
            </a:p>
          </p:txBody>
        </p:sp>
        <p:sp>
          <p:nvSpPr>
            <p:cNvPr id="14" name="TextBox 14"/>
            <p:cNvSpPr txBox="1"/>
            <p:nvPr/>
          </p:nvSpPr>
          <p:spPr>
            <a:xfrm>
              <a:off x="0" y="631928"/>
              <a:ext cx="270549" cy="648248"/>
            </a:xfrm>
            <a:prstGeom prst="rect">
              <a:avLst/>
            </a:prstGeom>
          </p:spPr>
          <p:txBody>
            <a:bodyPr lIns="32534" tIns="32534" rIns="32534" bIns="32534" rtlCol="0" anchor="ctr"/>
            <a:lstStyle/>
            <a:p>
              <a:pPr algn="ctr" defTabSz="609630">
                <a:lnSpc>
                  <a:spcPts val="1513"/>
                </a:lnSpc>
                <a:buClrTx/>
                <a:defRPr/>
              </a:pPr>
              <a:endParaRPr lang="sv-SE" sz="1200" kern="1200">
                <a:solidFill>
                  <a:prstClr val="black"/>
                </a:solidFill>
                <a:latin typeface="Calibri"/>
                <a:ea typeface="+mn-ea"/>
                <a:cs typeface="+mn-cs"/>
              </a:endParaRPr>
            </a:p>
          </p:txBody>
        </p:sp>
      </p:grpSp>
      <p:sp>
        <p:nvSpPr>
          <p:cNvPr id="15" name="Freeform 15"/>
          <p:cNvSpPr/>
          <p:nvPr/>
        </p:nvSpPr>
        <p:spPr>
          <a:xfrm rot="-5692861">
            <a:off x="3867047" y="-736933"/>
            <a:ext cx="4457907" cy="8218621"/>
          </a:xfrm>
          <a:custGeom>
            <a:avLst/>
            <a:gdLst/>
            <a:ahLst/>
            <a:cxnLst/>
            <a:rect l="l" t="t" r="r" b="b"/>
            <a:pathLst>
              <a:path w="6686861" h="12327931">
                <a:moveTo>
                  <a:pt x="0" y="0"/>
                </a:moveTo>
                <a:lnTo>
                  <a:pt x="6686860" y="0"/>
                </a:lnTo>
                <a:lnTo>
                  <a:pt x="6686860" y="12327930"/>
                </a:lnTo>
                <a:lnTo>
                  <a:pt x="0" y="1232793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6" name="TextBox 16"/>
          <p:cNvSpPr txBox="1"/>
          <p:nvPr/>
        </p:nvSpPr>
        <p:spPr>
          <a:xfrm>
            <a:off x="2841963" y="2706077"/>
            <a:ext cx="6736146" cy="1410643"/>
          </a:xfrm>
          <a:prstGeom prst="rect">
            <a:avLst/>
          </a:prstGeom>
        </p:spPr>
        <p:txBody>
          <a:bodyPr wrap="square" lIns="0" tIns="0" rIns="0" bIns="0" rtlCol="0" anchor="t">
            <a:spAutoFit/>
          </a:bodyPr>
          <a:lstStyle/>
          <a:p>
            <a:pPr algn="ctr" defTabSz="609630">
              <a:lnSpc>
                <a:spcPts val="5533"/>
              </a:lnSpc>
              <a:buClrTx/>
              <a:defRPr/>
            </a:pPr>
            <a:r>
              <a:rPr lang="sv-SE" sz="5124" b="1" kern="1200" dirty="0">
                <a:solidFill>
                  <a:srgbClr val="2B4D60"/>
                </a:solidFill>
                <a:latin typeface="Work Sans Bold"/>
                <a:ea typeface="Work Sans Bold"/>
                <a:cs typeface="Work Sans Bold"/>
                <a:sym typeface="Work Sans Bold"/>
              </a:rPr>
              <a:t>LÖSENORDS-HYGIEN</a:t>
            </a:r>
          </a:p>
        </p:txBody>
      </p:sp>
      <p:sp>
        <p:nvSpPr>
          <p:cNvPr id="17" name="Freeform 17"/>
          <p:cNvSpPr/>
          <p:nvPr/>
        </p:nvSpPr>
        <p:spPr>
          <a:xfrm>
            <a:off x="8397572" y="3767231"/>
            <a:ext cx="601266" cy="648423"/>
          </a:xfrm>
          <a:custGeom>
            <a:avLst/>
            <a:gdLst/>
            <a:ahLst/>
            <a:cxnLst/>
            <a:rect l="l" t="t" r="r" b="b"/>
            <a:pathLst>
              <a:path w="901899" h="972635">
                <a:moveTo>
                  <a:pt x="0" y="0"/>
                </a:moveTo>
                <a:lnTo>
                  <a:pt x="901899" y="0"/>
                </a:lnTo>
                <a:lnTo>
                  <a:pt x="901899" y="972635"/>
                </a:lnTo>
                <a:lnTo>
                  <a:pt x="0" y="972635"/>
                </a:lnTo>
                <a:lnTo>
                  <a:pt x="0" y="0"/>
                </a:lnTo>
                <a:close/>
              </a:path>
            </a:pathLst>
          </a:custGeom>
          <a:blipFill>
            <a:blip r:embed="rId5"/>
            <a:stretch>
              <a:fillRect l="-763196" t="-233352" r="-31574" b="-133352"/>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8" name="Freeform 18"/>
          <p:cNvSpPr/>
          <p:nvPr/>
        </p:nvSpPr>
        <p:spPr>
          <a:xfrm>
            <a:off x="4140833" y="1881818"/>
            <a:ext cx="524503" cy="586681"/>
          </a:xfrm>
          <a:custGeom>
            <a:avLst/>
            <a:gdLst/>
            <a:ahLst/>
            <a:cxnLst/>
            <a:rect l="l" t="t" r="r" b="b"/>
            <a:pathLst>
              <a:path w="786755" h="880021">
                <a:moveTo>
                  <a:pt x="0" y="0"/>
                </a:moveTo>
                <a:lnTo>
                  <a:pt x="786755" y="0"/>
                </a:lnTo>
                <a:lnTo>
                  <a:pt x="786755" y="880022"/>
                </a:lnTo>
                <a:lnTo>
                  <a:pt x="0" y="880022"/>
                </a:lnTo>
                <a:lnTo>
                  <a:pt x="0" y="0"/>
                </a:lnTo>
                <a:close/>
              </a:path>
            </a:pathLst>
          </a:custGeom>
          <a:blipFill>
            <a:blip r:embed="rId5"/>
            <a:stretch>
              <a:fillRect l="-207590" t="-18558" r="-634633" b="-355271"/>
            </a:stretch>
          </a:blipFill>
        </p:spPr>
        <p:txBody>
          <a:bodyPr/>
          <a:lstStyle/>
          <a:p>
            <a:pPr defTabSz="609630">
              <a:buClrTx/>
              <a:defRPr/>
            </a:pPr>
            <a:endParaRPr lang="sv-SE" sz="1200" kern="1200">
              <a:solidFill>
                <a:prstClr val="black"/>
              </a:solidFill>
              <a:latin typeface="Calibri"/>
              <a:ea typeface="+mn-ea"/>
              <a:cs typeface="+mn-cs"/>
            </a:endParaRPr>
          </a:p>
        </p:txBody>
      </p:sp>
      <p:sp>
        <p:nvSpPr>
          <p:cNvPr id="19" name="Freeform 19"/>
          <p:cNvSpPr/>
          <p:nvPr/>
        </p:nvSpPr>
        <p:spPr>
          <a:xfrm rot="509447">
            <a:off x="3680183" y="2115958"/>
            <a:ext cx="610281" cy="600639"/>
          </a:xfrm>
          <a:custGeom>
            <a:avLst/>
            <a:gdLst/>
            <a:ahLst/>
            <a:cxnLst/>
            <a:rect l="l" t="t" r="r" b="b"/>
            <a:pathLst>
              <a:path w="915421" h="900959">
                <a:moveTo>
                  <a:pt x="0" y="0"/>
                </a:moveTo>
                <a:lnTo>
                  <a:pt x="915421" y="0"/>
                </a:lnTo>
                <a:lnTo>
                  <a:pt x="915421" y="900960"/>
                </a:lnTo>
                <a:lnTo>
                  <a:pt x="0" y="900960"/>
                </a:lnTo>
                <a:lnTo>
                  <a:pt x="0" y="0"/>
                </a:lnTo>
                <a:close/>
              </a:path>
            </a:pathLst>
          </a:custGeom>
          <a:blipFill>
            <a:blip r:embed="rId5"/>
            <a:stretch>
              <a:fillRect l="-928028" t="-172840" r="-42219" b="-338836"/>
            </a:stretch>
          </a:blipFill>
        </p:spPr>
        <p:txBody>
          <a:bodyPr/>
          <a:lstStyle/>
          <a:p>
            <a:pPr defTabSz="609630">
              <a:buClrTx/>
              <a:defRPr/>
            </a:pPr>
            <a:endParaRPr lang="sv-SE" sz="1200" kern="1200">
              <a:solidFill>
                <a:prstClr val="black"/>
              </a:solidFill>
              <a:latin typeface="Calibri"/>
              <a:ea typeface="+mn-ea"/>
              <a:cs typeface="+mn-cs"/>
            </a:endParaRPr>
          </a:p>
        </p:txBody>
      </p:sp>
      <p:grpSp>
        <p:nvGrpSpPr>
          <p:cNvPr id="20" name="Group 8">
            <a:extLst>
              <a:ext uri="{FF2B5EF4-FFF2-40B4-BE49-F238E27FC236}">
                <a16:creationId xmlns:a16="http://schemas.microsoft.com/office/drawing/2014/main" id="{9CD1460F-C950-72FC-F688-D9EF65BE7744}"/>
              </a:ext>
            </a:extLst>
          </p:cNvPr>
          <p:cNvGrpSpPr>
            <a:grpSpLocks noChangeAspect="1"/>
          </p:cNvGrpSpPr>
          <p:nvPr/>
        </p:nvGrpSpPr>
        <p:grpSpPr>
          <a:xfrm>
            <a:off x="9005455" y="178473"/>
            <a:ext cx="2873196" cy="357208"/>
            <a:chOff x="0" y="0"/>
            <a:chExt cx="5746392" cy="714416"/>
          </a:xfrm>
        </p:grpSpPr>
        <p:sp>
          <p:nvSpPr>
            <p:cNvPr id="21" name="Freeform 9">
              <a:extLst>
                <a:ext uri="{FF2B5EF4-FFF2-40B4-BE49-F238E27FC236}">
                  <a16:creationId xmlns:a16="http://schemas.microsoft.com/office/drawing/2014/main" id="{A5979CEC-2160-33D5-9D8D-149A2FC11652}"/>
                </a:ext>
              </a:extLst>
            </p:cNvPr>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6"/>
              <a:stretch>
                <a:fillRect b="-5"/>
              </a:stretch>
            </a:blipFill>
          </p:spPr>
          <p:txBody>
            <a:bodyPr/>
            <a:lstStyle/>
            <a:p>
              <a:pPr defTabSz="609630">
                <a:buClrTx/>
                <a:defRPr/>
              </a:pPr>
              <a:endParaRPr lang="sv-SE" sz="1200" kern="1200">
                <a:solidFill>
                  <a:prstClr val="black"/>
                </a:solidFill>
                <a:latin typeface="Calibri"/>
                <a:ea typeface="+mn-ea"/>
                <a:cs typeface="+mn-cs"/>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367"/>
        <p:cNvGrpSpPr/>
        <p:nvPr/>
      </p:nvGrpSpPr>
      <p:grpSpPr>
        <a:xfrm>
          <a:off x="0" y="0"/>
          <a:ext cx="0" cy="0"/>
          <a:chOff x="0" y="0"/>
          <a:chExt cx="0" cy="0"/>
        </a:xfrm>
      </p:grpSpPr>
      <p:sp>
        <p:nvSpPr>
          <p:cNvPr id="368" name="Google Shape;368;p21"/>
          <p:cNvSpPr/>
          <p:nvPr/>
        </p:nvSpPr>
        <p:spPr>
          <a:xfrm>
            <a:off x="5315061" y="-2"/>
            <a:ext cx="6876939" cy="6858002"/>
          </a:xfrm>
          <a:prstGeom prst="rect">
            <a:avLst/>
          </a:prstGeom>
          <a:solidFill>
            <a:srgbClr val="A1B8C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69" name="Google Shape;369;p21"/>
          <p:cNvSpPr txBox="1"/>
          <p:nvPr/>
        </p:nvSpPr>
        <p:spPr>
          <a:xfrm>
            <a:off x="7010635" y="1019623"/>
            <a:ext cx="4011676" cy="759889"/>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ctr" rtl="0">
              <a:lnSpc>
                <a:spcPct val="90000"/>
              </a:lnSpc>
              <a:spcBef>
                <a:spcPts val="0"/>
              </a:spcBef>
              <a:spcAft>
                <a:spcPts val="0"/>
              </a:spcAft>
              <a:buClr>
                <a:schemeClr val="dk1"/>
              </a:buClr>
              <a:buSzPct val="100000"/>
              <a:buFont typeface="Work Sans"/>
              <a:buNone/>
            </a:pPr>
            <a:r>
              <a:rPr lang="sv-SE" sz="3000" b="0" i="0" u="none" strike="noStrike" cap="none">
                <a:solidFill>
                  <a:schemeClr val="dk1"/>
                </a:solidFill>
                <a:latin typeface="Work Sans"/>
                <a:ea typeface="Work Sans"/>
                <a:cs typeface="Work Sans"/>
                <a:sym typeface="Work Sans"/>
              </a:rPr>
              <a:t>VAD ÄR ETT BRA LÖSENORD?</a:t>
            </a:r>
            <a:endParaRPr sz="1400" b="0" i="0" u="none" strike="noStrike" cap="none">
              <a:solidFill>
                <a:srgbClr val="000000"/>
              </a:solidFill>
              <a:latin typeface="Arial"/>
              <a:ea typeface="Arial"/>
              <a:cs typeface="Arial"/>
              <a:sym typeface="Arial"/>
            </a:endParaRPr>
          </a:p>
        </p:txBody>
      </p:sp>
      <p:sp>
        <p:nvSpPr>
          <p:cNvPr id="370" name="Google Shape;370;p21"/>
          <p:cNvSpPr/>
          <p:nvPr/>
        </p:nvSpPr>
        <p:spPr>
          <a:xfrm rot="299410">
            <a:off x="1859085" y="1473187"/>
            <a:ext cx="1863608" cy="3921828"/>
          </a:xfrm>
          <a:custGeom>
            <a:avLst/>
            <a:gdLst/>
            <a:ahLst/>
            <a:cxnLst/>
            <a:rect l="l" t="t" r="r" b="b"/>
            <a:pathLst>
              <a:path w="25999" h="54713" extrusionOk="0">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solidFill>
            <a:srgbClr val="FFFFFF">
              <a:alpha val="10196"/>
            </a:srgbClr>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Gill Sans"/>
              <a:ea typeface="Gill Sans"/>
              <a:cs typeface="Gill Sans"/>
              <a:sym typeface="Gill Sans"/>
            </a:endParaRPr>
          </a:p>
        </p:txBody>
      </p:sp>
      <p:sp>
        <p:nvSpPr>
          <p:cNvPr id="371" name="Google Shape;371;p21"/>
          <p:cNvSpPr/>
          <p:nvPr/>
        </p:nvSpPr>
        <p:spPr>
          <a:xfrm rot="299410">
            <a:off x="2001995" y="2028264"/>
            <a:ext cx="1577788" cy="280147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72" name="Google Shape;372;p21"/>
          <p:cNvSpPr/>
          <p:nvPr/>
        </p:nvSpPr>
        <p:spPr>
          <a:xfrm rot="632940">
            <a:off x="2144207" y="2831708"/>
            <a:ext cx="1293363" cy="1194581"/>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D3AAB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rgbClr val="FFD0F6"/>
              </a:solidFill>
              <a:latin typeface="Gill Sans"/>
              <a:ea typeface="Gill Sans"/>
              <a:cs typeface="Gill Sans"/>
              <a:sym typeface="Gill Sans"/>
            </a:endParaRPr>
          </a:p>
        </p:txBody>
      </p:sp>
      <p:sp>
        <p:nvSpPr>
          <p:cNvPr id="373" name="Google Shape;373;p21"/>
          <p:cNvSpPr/>
          <p:nvPr/>
        </p:nvSpPr>
        <p:spPr>
          <a:xfrm>
            <a:off x="6584062" y="2867441"/>
            <a:ext cx="4864822" cy="20621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sv-SE" sz="3200" b="0" i="0" u="none" strike="noStrike" cap="none">
                <a:solidFill>
                  <a:schemeClr val="dk1"/>
                </a:solidFill>
                <a:latin typeface="Work Sans"/>
                <a:ea typeface="Work Sans"/>
                <a:cs typeface="Work Sans"/>
                <a:sym typeface="Work Sans"/>
              </a:rPr>
              <a:t>1q!#()</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chemeClr val="dk1"/>
              </a:solidFill>
              <a:latin typeface="Work Sans"/>
              <a:ea typeface="Work Sans"/>
              <a:cs typeface="Work Sans"/>
              <a:sym typeface="Work Sans"/>
            </a:endParaRPr>
          </a:p>
          <a:p>
            <a:pPr marL="0" marR="0" lvl="0" indent="0" algn="l" rtl="0">
              <a:lnSpc>
                <a:spcPct val="100000"/>
              </a:lnSpc>
              <a:spcBef>
                <a:spcPts val="0"/>
              </a:spcBef>
              <a:spcAft>
                <a:spcPts val="0"/>
              </a:spcAft>
              <a:buClr>
                <a:srgbClr val="000000"/>
              </a:buClr>
              <a:buSzPts val="3200"/>
              <a:buFont typeface="Arial"/>
              <a:buNone/>
            </a:pPr>
            <a:br>
              <a:rPr lang="sv-SE" sz="3200" b="0" i="0" u="none" strike="noStrike" cap="none">
                <a:solidFill>
                  <a:schemeClr val="dk1"/>
                </a:solidFill>
                <a:latin typeface="Work Sans"/>
                <a:ea typeface="Work Sans"/>
                <a:cs typeface="Work Sans"/>
                <a:sym typeface="Work Sans"/>
              </a:rPr>
            </a:br>
            <a:r>
              <a:rPr lang="sv-SE" sz="3200" b="0" i="0" u="none" strike="noStrike" cap="none">
                <a:solidFill>
                  <a:schemeClr val="dk1"/>
                </a:solidFill>
                <a:latin typeface="Work Sans"/>
                <a:ea typeface="Work Sans"/>
                <a:cs typeface="Work Sans"/>
                <a:sym typeface="Work Sans"/>
              </a:rPr>
              <a:t>Jaghar3prickigahundar! </a:t>
            </a:r>
            <a:endParaRPr sz="1400" b="0" i="0" u="none" strike="noStrike" cap="none">
              <a:solidFill>
                <a:srgbClr val="000000"/>
              </a:solidFill>
              <a:latin typeface="Arial"/>
              <a:ea typeface="Arial"/>
              <a:cs typeface="Arial"/>
              <a:sym typeface="Arial"/>
            </a:endParaRPr>
          </a:p>
        </p:txBody>
      </p:sp>
      <p:grpSp>
        <p:nvGrpSpPr>
          <p:cNvPr id="374" name="Google Shape;374;p21"/>
          <p:cNvGrpSpPr/>
          <p:nvPr/>
        </p:nvGrpSpPr>
        <p:grpSpPr>
          <a:xfrm>
            <a:off x="4537558" y="3062904"/>
            <a:ext cx="1900783" cy="420033"/>
            <a:chOff x="242825" y="1204225"/>
            <a:chExt cx="2136775" cy="318400"/>
          </a:xfrm>
        </p:grpSpPr>
        <p:sp>
          <p:nvSpPr>
            <p:cNvPr id="375" name="Google Shape;375;p21"/>
            <p:cNvSpPr/>
            <p:nvPr/>
          </p:nvSpPr>
          <p:spPr>
            <a:xfrm>
              <a:off x="242825" y="1298550"/>
              <a:ext cx="2054250" cy="224075"/>
            </a:xfrm>
            <a:custGeom>
              <a:avLst/>
              <a:gdLst/>
              <a:ahLst/>
              <a:cxnLst/>
              <a:rect l="l" t="t" r="r" b="b"/>
              <a:pathLst>
                <a:path w="82170" h="8963" extrusionOk="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Gill Sans"/>
                <a:ea typeface="Gill Sans"/>
                <a:cs typeface="Gill Sans"/>
                <a:sym typeface="Gill Sans"/>
              </a:endParaRPr>
            </a:p>
          </p:txBody>
        </p:sp>
        <p:sp>
          <p:nvSpPr>
            <p:cNvPr id="376" name="Google Shape;376;p21"/>
            <p:cNvSpPr/>
            <p:nvPr/>
          </p:nvSpPr>
          <p:spPr>
            <a:xfrm>
              <a:off x="2202700" y="1204225"/>
              <a:ext cx="176900" cy="176900"/>
            </a:xfrm>
            <a:custGeom>
              <a:avLst/>
              <a:gdLst/>
              <a:ahLst/>
              <a:cxnLst/>
              <a:rect l="l" t="t" r="r" b="b"/>
              <a:pathLst>
                <a:path w="7076" h="7076" extrusionOk="0">
                  <a:moveTo>
                    <a:pt x="2548" y="1132"/>
                  </a:moveTo>
                  <a:lnTo>
                    <a:pt x="2548" y="1132"/>
                  </a:lnTo>
                  <a:lnTo>
                    <a:pt x="2548" y="1132"/>
                  </a:lnTo>
                  <a:close/>
                  <a:moveTo>
                    <a:pt x="2170" y="1132"/>
                  </a:moveTo>
                  <a:lnTo>
                    <a:pt x="2170" y="1227"/>
                  </a:lnTo>
                  <a:lnTo>
                    <a:pt x="2265" y="1132"/>
                  </a:lnTo>
                  <a:close/>
                  <a:moveTo>
                    <a:pt x="2076" y="1227"/>
                  </a:moveTo>
                  <a:lnTo>
                    <a:pt x="2076" y="1227"/>
                  </a:lnTo>
                  <a:lnTo>
                    <a:pt x="2076" y="1227"/>
                  </a:lnTo>
                  <a:close/>
                  <a:moveTo>
                    <a:pt x="472" y="1604"/>
                  </a:moveTo>
                  <a:lnTo>
                    <a:pt x="378" y="1698"/>
                  </a:lnTo>
                  <a:lnTo>
                    <a:pt x="472" y="1651"/>
                  </a:lnTo>
                  <a:lnTo>
                    <a:pt x="472" y="1651"/>
                  </a:lnTo>
                  <a:lnTo>
                    <a:pt x="472" y="1604"/>
                  </a:lnTo>
                  <a:close/>
                  <a:moveTo>
                    <a:pt x="567" y="1604"/>
                  </a:moveTo>
                  <a:lnTo>
                    <a:pt x="472" y="1651"/>
                  </a:lnTo>
                  <a:lnTo>
                    <a:pt x="472" y="1651"/>
                  </a:lnTo>
                  <a:lnTo>
                    <a:pt x="472" y="1698"/>
                  </a:lnTo>
                  <a:lnTo>
                    <a:pt x="567" y="1604"/>
                  </a:lnTo>
                  <a:close/>
                  <a:moveTo>
                    <a:pt x="6038" y="3680"/>
                  </a:moveTo>
                  <a:lnTo>
                    <a:pt x="6015" y="3703"/>
                  </a:lnTo>
                  <a:lnTo>
                    <a:pt x="6015" y="3703"/>
                  </a:lnTo>
                  <a:lnTo>
                    <a:pt x="6227" y="3774"/>
                  </a:lnTo>
                  <a:lnTo>
                    <a:pt x="6038" y="3680"/>
                  </a:lnTo>
                  <a:close/>
                  <a:moveTo>
                    <a:pt x="850" y="0"/>
                  </a:moveTo>
                  <a:lnTo>
                    <a:pt x="378" y="378"/>
                  </a:lnTo>
                  <a:lnTo>
                    <a:pt x="1" y="755"/>
                  </a:lnTo>
                  <a:lnTo>
                    <a:pt x="95" y="849"/>
                  </a:lnTo>
                  <a:lnTo>
                    <a:pt x="189" y="1038"/>
                  </a:lnTo>
                  <a:lnTo>
                    <a:pt x="284" y="1132"/>
                  </a:lnTo>
                  <a:lnTo>
                    <a:pt x="378" y="1227"/>
                  </a:lnTo>
                  <a:lnTo>
                    <a:pt x="472" y="1227"/>
                  </a:lnTo>
                  <a:lnTo>
                    <a:pt x="755" y="1132"/>
                  </a:lnTo>
                  <a:lnTo>
                    <a:pt x="755" y="1132"/>
                  </a:lnTo>
                  <a:lnTo>
                    <a:pt x="472" y="1415"/>
                  </a:lnTo>
                  <a:lnTo>
                    <a:pt x="661" y="1415"/>
                  </a:lnTo>
                  <a:lnTo>
                    <a:pt x="567" y="1604"/>
                  </a:lnTo>
                  <a:lnTo>
                    <a:pt x="567" y="1604"/>
                  </a:lnTo>
                  <a:lnTo>
                    <a:pt x="1227" y="1415"/>
                  </a:lnTo>
                  <a:lnTo>
                    <a:pt x="1038" y="1604"/>
                  </a:lnTo>
                  <a:lnTo>
                    <a:pt x="850" y="1887"/>
                  </a:lnTo>
                  <a:lnTo>
                    <a:pt x="1321" y="2264"/>
                  </a:lnTo>
                  <a:lnTo>
                    <a:pt x="2548" y="3114"/>
                  </a:lnTo>
                  <a:lnTo>
                    <a:pt x="3963" y="4057"/>
                  </a:lnTo>
                  <a:lnTo>
                    <a:pt x="4529" y="4340"/>
                  </a:lnTo>
                  <a:lnTo>
                    <a:pt x="4812" y="4340"/>
                  </a:lnTo>
                  <a:lnTo>
                    <a:pt x="4718" y="4434"/>
                  </a:lnTo>
                  <a:lnTo>
                    <a:pt x="4718" y="4529"/>
                  </a:lnTo>
                  <a:lnTo>
                    <a:pt x="5001" y="4717"/>
                  </a:lnTo>
                  <a:lnTo>
                    <a:pt x="5001" y="4717"/>
                  </a:lnTo>
                  <a:lnTo>
                    <a:pt x="4812" y="4623"/>
                  </a:lnTo>
                  <a:lnTo>
                    <a:pt x="4906" y="4812"/>
                  </a:lnTo>
                  <a:lnTo>
                    <a:pt x="5189" y="5000"/>
                  </a:lnTo>
                  <a:lnTo>
                    <a:pt x="5189" y="5000"/>
                  </a:lnTo>
                  <a:lnTo>
                    <a:pt x="5001" y="4906"/>
                  </a:lnTo>
                  <a:lnTo>
                    <a:pt x="4718" y="4812"/>
                  </a:lnTo>
                  <a:lnTo>
                    <a:pt x="4812" y="4812"/>
                  </a:lnTo>
                  <a:lnTo>
                    <a:pt x="4623" y="4717"/>
                  </a:lnTo>
                  <a:lnTo>
                    <a:pt x="4246" y="4717"/>
                  </a:lnTo>
                  <a:lnTo>
                    <a:pt x="4246" y="4623"/>
                  </a:lnTo>
                  <a:lnTo>
                    <a:pt x="4057" y="4812"/>
                  </a:lnTo>
                  <a:lnTo>
                    <a:pt x="3963" y="5095"/>
                  </a:lnTo>
                  <a:lnTo>
                    <a:pt x="4151" y="4906"/>
                  </a:lnTo>
                  <a:lnTo>
                    <a:pt x="4623" y="4906"/>
                  </a:lnTo>
                  <a:lnTo>
                    <a:pt x="4529" y="5000"/>
                  </a:lnTo>
                  <a:lnTo>
                    <a:pt x="4529" y="5189"/>
                  </a:lnTo>
                  <a:lnTo>
                    <a:pt x="4623" y="5378"/>
                  </a:lnTo>
                  <a:lnTo>
                    <a:pt x="4340" y="5472"/>
                  </a:lnTo>
                  <a:lnTo>
                    <a:pt x="3963" y="5755"/>
                  </a:lnTo>
                  <a:lnTo>
                    <a:pt x="3585" y="6132"/>
                  </a:lnTo>
                  <a:lnTo>
                    <a:pt x="3491" y="6321"/>
                  </a:lnTo>
                  <a:lnTo>
                    <a:pt x="3491" y="6510"/>
                  </a:lnTo>
                  <a:lnTo>
                    <a:pt x="3302" y="6415"/>
                  </a:lnTo>
                  <a:lnTo>
                    <a:pt x="3208" y="6321"/>
                  </a:lnTo>
                  <a:lnTo>
                    <a:pt x="3114" y="6415"/>
                  </a:lnTo>
                  <a:lnTo>
                    <a:pt x="3019" y="6604"/>
                  </a:lnTo>
                  <a:lnTo>
                    <a:pt x="3019" y="6793"/>
                  </a:lnTo>
                  <a:lnTo>
                    <a:pt x="3302" y="6981"/>
                  </a:lnTo>
                  <a:lnTo>
                    <a:pt x="3397" y="6981"/>
                  </a:lnTo>
                  <a:lnTo>
                    <a:pt x="3585" y="6887"/>
                  </a:lnTo>
                  <a:lnTo>
                    <a:pt x="3680" y="6604"/>
                  </a:lnTo>
                  <a:lnTo>
                    <a:pt x="3680" y="6227"/>
                  </a:lnTo>
                  <a:lnTo>
                    <a:pt x="3868" y="6415"/>
                  </a:lnTo>
                  <a:lnTo>
                    <a:pt x="4151" y="6604"/>
                  </a:lnTo>
                  <a:lnTo>
                    <a:pt x="4246" y="6510"/>
                  </a:lnTo>
                  <a:lnTo>
                    <a:pt x="4529" y="6227"/>
                  </a:lnTo>
                  <a:lnTo>
                    <a:pt x="4718" y="5849"/>
                  </a:lnTo>
                  <a:lnTo>
                    <a:pt x="4812" y="5566"/>
                  </a:lnTo>
                  <a:lnTo>
                    <a:pt x="5284" y="5661"/>
                  </a:lnTo>
                  <a:lnTo>
                    <a:pt x="5661" y="5849"/>
                  </a:lnTo>
                  <a:lnTo>
                    <a:pt x="5661" y="5661"/>
                  </a:lnTo>
                  <a:lnTo>
                    <a:pt x="5755" y="5566"/>
                  </a:lnTo>
                  <a:lnTo>
                    <a:pt x="5944" y="5283"/>
                  </a:lnTo>
                  <a:lnTo>
                    <a:pt x="5944" y="5095"/>
                  </a:lnTo>
                  <a:lnTo>
                    <a:pt x="5755" y="5000"/>
                  </a:lnTo>
                  <a:lnTo>
                    <a:pt x="6133" y="5000"/>
                  </a:lnTo>
                  <a:lnTo>
                    <a:pt x="6416" y="4906"/>
                  </a:lnTo>
                  <a:lnTo>
                    <a:pt x="6793" y="4529"/>
                  </a:lnTo>
                  <a:lnTo>
                    <a:pt x="6699" y="4529"/>
                  </a:lnTo>
                  <a:lnTo>
                    <a:pt x="6416" y="4434"/>
                  </a:lnTo>
                  <a:lnTo>
                    <a:pt x="6227" y="4434"/>
                  </a:lnTo>
                  <a:lnTo>
                    <a:pt x="6887" y="4340"/>
                  </a:lnTo>
                  <a:lnTo>
                    <a:pt x="7076" y="4246"/>
                  </a:lnTo>
                  <a:lnTo>
                    <a:pt x="6982" y="4246"/>
                  </a:lnTo>
                  <a:lnTo>
                    <a:pt x="6604" y="4151"/>
                  </a:lnTo>
                  <a:lnTo>
                    <a:pt x="6321" y="4151"/>
                  </a:lnTo>
                  <a:lnTo>
                    <a:pt x="6699" y="4057"/>
                  </a:lnTo>
                  <a:lnTo>
                    <a:pt x="6793" y="3963"/>
                  </a:lnTo>
                  <a:lnTo>
                    <a:pt x="5850" y="3963"/>
                  </a:lnTo>
                  <a:lnTo>
                    <a:pt x="5944" y="3868"/>
                  </a:lnTo>
                  <a:lnTo>
                    <a:pt x="5944" y="3774"/>
                  </a:lnTo>
                  <a:lnTo>
                    <a:pt x="6015" y="3703"/>
                  </a:lnTo>
                  <a:lnTo>
                    <a:pt x="6015" y="3703"/>
                  </a:lnTo>
                  <a:lnTo>
                    <a:pt x="5944" y="3680"/>
                  </a:lnTo>
                  <a:lnTo>
                    <a:pt x="5472" y="3680"/>
                  </a:lnTo>
                  <a:lnTo>
                    <a:pt x="5284" y="3585"/>
                  </a:lnTo>
                  <a:lnTo>
                    <a:pt x="5095" y="3397"/>
                  </a:lnTo>
                  <a:lnTo>
                    <a:pt x="5001" y="3019"/>
                  </a:lnTo>
                  <a:lnTo>
                    <a:pt x="5001" y="2736"/>
                  </a:lnTo>
                  <a:lnTo>
                    <a:pt x="4529" y="2642"/>
                  </a:lnTo>
                  <a:lnTo>
                    <a:pt x="3491" y="2264"/>
                  </a:lnTo>
                  <a:lnTo>
                    <a:pt x="2925" y="1981"/>
                  </a:lnTo>
                  <a:lnTo>
                    <a:pt x="2548" y="1698"/>
                  </a:lnTo>
                  <a:lnTo>
                    <a:pt x="2359" y="1415"/>
                  </a:lnTo>
                  <a:lnTo>
                    <a:pt x="2359" y="1321"/>
                  </a:lnTo>
                  <a:lnTo>
                    <a:pt x="2548" y="1132"/>
                  </a:lnTo>
                  <a:lnTo>
                    <a:pt x="2265" y="1321"/>
                  </a:lnTo>
                  <a:lnTo>
                    <a:pt x="2170" y="1321"/>
                  </a:lnTo>
                  <a:lnTo>
                    <a:pt x="2170" y="1227"/>
                  </a:lnTo>
                  <a:lnTo>
                    <a:pt x="2076" y="1321"/>
                  </a:lnTo>
                  <a:lnTo>
                    <a:pt x="2076" y="1227"/>
                  </a:lnTo>
                  <a:lnTo>
                    <a:pt x="1887" y="1510"/>
                  </a:lnTo>
                  <a:lnTo>
                    <a:pt x="1887" y="1321"/>
                  </a:lnTo>
                  <a:lnTo>
                    <a:pt x="1793" y="1132"/>
                  </a:lnTo>
                  <a:lnTo>
                    <a:pt x="1321" y="849"/>
                  </a:lnTo>
                  <a:lnTo>
                    <a:pt x="1133" y="661"/>
                  </a:lnTo>
                  <a:lnTo>
                    <a:pt x="944" y="472"/>
                  </a:lnTo>
                  <a:lnTo>
                    <a:pt x="850" y="283"/>
                  </a:lnTo>
                  <a:lnTo>
                    <a:pt x="850" y="0"/>
                  </a:lnTo>
                  <a:close/>
                  <a:moveTo>
                    <a:pt x="2642" y="6793"/>
                  </a:moveTo>
                  <a:lnTo>
                    <a:pt x="2642" y="6981"/>
                  </a:lnTo>
                  <a:lnTo>
                    <a:pt x="3019" y="7076"/>
                  </a:lnTo>
                  <a:lnTo>
                    <a:pt x="2736" y="6887"/>
                  </a:lnTo>
                  <a:lnTo>
                    <a:pt x="2642" y="6793"/>
                  </a:lnTo>
                  <a:close/>
                  <a:moveTo>
                    <a:pt x="3019" y="6793"/>
                  </a:moveTo>
                  <a:lnTo>
                    <a:pt x="3019" y="7076"/>
                  </a:lnTo>
                  <a:lnTo>
                    <a:pt x="3114" y="7076"/>
                  </a:lnTo>
                  <a:lnTo>
                    <a:pt x="3019" y="6793"/>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Gill Sans"/>
                <a:ea typeface="Gill Sans"/>
                <a:cs typeface="Gill Sans"/>
                <a:sym typeface="Gill Sans"/>
              </a:endParaRPr>
            </a:p>
          </p:txBody>
        </p:sp>
      </p:grpSp>
      <p:grpSp>
        <p:nvGrpSpPr>
          <p:cNvPr id="377" name="Google Shape;377;p21"/>
          <p:cNvGrpSpPr/>
          <p:nvPr/>
        </p:nvGrpSpPr>
        <p:grpSpPr>
          <a:xfrm>
            <a:off x="4458876" y="4540419"/>
            <a:ext cx="1900783" cy="420033"/>
            <a:chOff x="242825" y="1204225"/>
            <a:chExt cx="2136775" cy="318400"/>
          </a:xfrm>
        </p:grpSpPr>
        <p:sp>
          <p:nvSpPr>
            <p:cNvPr id="378" name="Google Shape;378;p21"/>
            <p:cNvSpPr/>
            <p:nvPr/>
          </p:nvSpPr>
          <p:spPr>
            <a:xfrm>
              <a:off x="242825" y="1298550"/>
              <a:ext cx="2054250" cy="224075"/>
            </a:xfrm>
            <a:custGeom>
              <a:avLst/>
              <a:gdLst/>
              <a:ahLst/>
              <a:cxnLst/>
              <a:rect l="l" t="t" r="r" b="b"/>
              <a:pathLst>
                <a:path w="82170" h="8963" extrusionOk="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Gill Sans"/>
                <a:ea typeface="Gill Sans"/>
                <a:cs typeface="Gill Sans"/>
                <a:sym typeface="Gill Sans"/>
              </a:endParaRPr>
            </a:p>
          </p:txBody>
        </p:sp>
        <p:sp>
          <p:nvSpPr>
            <p:cNvPr id="379" name="Google Shape;379;p21"/>
            <p:cNvSpPr/>
            <p:nvPr/>
          </p:nvSpPr>
          <p:spPr>
            <a:xfrm>
              <a:off x="2202700" y="1204225"/>
              <a:ext cx="176900" cy="176900"/>
            </a:xfrm>
            <a:custGeom>
              <a:avLst/>
              <a:gdLst/>
              <a:ahLst/>
              <a:cxnLst/>
              <a:rect l="l" t="t" r="r" b="b"/>
              <a:pathLst>
                <a:path w="7076" h="7076" extrusionOk="0">
                  <a:moveTo>
                    <a:pt x="2548" y="1132"/>
                  </a:moveTo>
                  <a:lnTo>
                    <a:pt x="2548" y="1132"/>
                  </a:lnTo>
                  <a:lnTo>
                    <a:pt x="2548" y="1132"/>
                  </a:lnTo>
                  <a:close/>
                  <a:moveTo>
                    <a:pt x="2170" y="1132"/>
                  </a:moveTo>
                  <a:lnTo>
                    <a:pt x="2170" y="1227"/>
                  </a:lnTo>
                  <a:lnTo>
                    <a:pt x="2265" y="1132"/>
                  </a:lnTo>
                  <a:close/>
                  <a:moveTo>
                    <a:pt x="2076" y="1227"/>
                  </a:moveTo>
                  <a:lnTo>
                    <a:pt x="2076" y="1227"/>
                  </a:lnTo>
                  <a:lnTo>
                    <a:pt x="2076" y="1227"/>
                  </a:lnTo>
                  <a:close/>
                  <a:moveTo>
                    <a:pt x="472" y="1604"/>
                  </a:moveTo>
                  <a:lnTo>
                    <a:pt x="378" y="1698"/>
                  </a:lnTo>
                  <a:lnTo>
                    <a:pt x="472" y="1651"/>
                  </a:lnTo>
                  <a:lnTo>
                    <a:pt x="472" y="1651"/>
                  </a:lnTo>
                  <a:lnTo>
                    <a:pt x="472" y="1604"/>
                  </a:lnTo>
                  <a:close/>
                  <a:moveTo>
                    <a:pt x="567" y="1604"/>
                  </a:moveTo>
                  <a:lnTo>
                    <a:pt x="472" y="1651"/>
                  </a:lnTo>
                  <a:lnTo>
                    <a:pt x="472" y="1651"/>
                  </a:lnTo>
                  <a:lnTo>
                    <a:pt x="472" y="1698"/>
                  </a:lnTo>
                  <a:lnTo>
                    <a:pt x="567" y="1604"/>
                  </a:lnTo>
                  <a:close/>
                  <a:moveTo>
                    <a:pt x="6038" y="3680"/>
                  </a:moveTo>
                  <a:lnTo>
                    <a:pt x="6015" y="3703"/>
                  </a:lnTo>
                  <a:lnTo>
                    <a:pt x="6015" y="3703"/>
                  </a:lnTo>
                  <a:lnTo>
                    <a:pt x="6227" y="3774"/>
                  </a:lnTo>
                  <a:lnTo>
                    <a:pt x="6038" y="3680"/>
                  </a:lnTo>
                  <a:close/>
                  <a:moveTo>
                    <a:pt x="850" y="0"/>
                  </a:moveTo>
                  <a:lnTo>
                    <a:pt x="378" y="378"/>
                  </a:lnTo>
                  <a:lnTo>
                    <a:pt x="1" y="755"/>
                  </a:lnTo>
                  <a:lnTo>
                    <a:pt x="95" y="849"/>
                  </a:lnTo>
                  <a:lnTo>
                    <a:pt x="189" y="1038"/>
                  </a:lnTo>
                  <a:lnTo>
                    <a:pt x="284" y="1132"/>
                  </a:lnTo>
                  <a:lnTo>
                    <a:pt x="378" y="1227"/>
                  </a:lnTo>
                  <a:lnTo>
                    <a:pt x="472" y="1227"/>
                  </a:lnTo>
                  <a:lnTo>
                    <a:pt x="755" y="1132"/>
                  </a:lnTo>
                  <a:lnTo>
                    <a:pt x="755" y="1132"/>
                  </a:lnTo>
                  <a:lnTo>
                    <a:pt x="472" y="1415"/>
                  </a:lnTo>
                  <a:lnTo>
                    <a:pt x="661" y="1415"/>
                  </a:lnTo>
                  <a:lnTo>
                    <a:pt x="567" y="1604"/>
                  </a:lnTo>
                  <a:lnTo>
                    <a:pt x="567" y="1604"/>
                  </a:lnTo>
                  <a:lnTo>
                    <a:pt x="1227" y="1415"/>
                  </a:lnTo>
                  <a:lnTo>
                    <a:pt x="1038" y="1604"/>
                  </a:lnTo>
                  <a:lnTo>
                    <a:pt x="850" y="1887"/>
                  </a:lnTo>
                  <a:lnTo>
                    <a:pt x="1321" y="2264"/>
                  </a:lnTo>
                  <a:lnTo>
                    <a:pt x="2548" y="3114"/>
                  </a:lnTo>
                  <a:lnTo>
                    <a:pt x="3963" y="4057"/>
                  </a:lnTo>
                  <a:lnTo>
                    <a:pt x="4529" y="4340"/>
                  </a:lnTo>
                  <a:lnTo>
                    <a:pt x="4812" y="4340"/>
                  </a:lnTo>
                  <a:lnTo>
                    <a:pt x="4718" y="4434"/>
                  </a:lnTo>
                  <a:lnTo>
                    <a:pt x="4718" y="4529"/>
                  </a:lnTo>
                  <a:lnTo>
                    <a:pt x="5001" y="4717"/>
                  </a:lnTo>
                  <a:lnTo>
                    <a:pt x="5001" y="4717"/>
                  </a:lnTo>
                  <a:lnTo>
                    <a:pt x="4812" y="4623"/>
                  </a:lnTo>
                  <a:lnTo>
                    <a:pt x="4906" y="4812"/>
                  </a:lnTo>
                  <a:lnTo>
                    <a:pt x="5189" y="5000"/>
                  </a:lnTo>
                  <a:lnTo>
                    <a:pt x="5189" y="5000"/>
                  </a:lnTo>
                  <a:lnTo>
                    <a:pt x="5001" y="4906"/>
                  </a:lnTo>
                  <a:lnTo>
                    <a:pt x="4718" y="4812"/>
                  </a:lnTo>
                  <a:lnTo>
                    <a:pt x="4812" y="4812"/>
                  </a:lnTo>
                  <a:lnTo>
                    <a:pt x="4623" y="4717"/>
                  </a:lnTo>
                  <a:lnTo>
                    <a:pt x="4246" y="4717"/>
                  </a:lnTo>
                  <a:lnTo>
                    <a:pt x="4246" y="4623"/>
                  </a:lnTo>
                  <a:lnTo>
                    <a:pt x="4057" y="4812"/>
                  </a:lnTo>
                  <a:lnTo>
                    <a:pt x="3963" y="5095"/>
                  </a:lnTo>
                  <a:lnTo>
                    <a:pt x="4151" y="4906"/>
                  </a:lnTo>
                  <a:lnTo>
                    <a:pt x="4623" y="4906"/>
                  </a:lnTo>
                  <a:lnTo>
                    <a:pt x="4529" y="5000"/>
                  </a:lnTo>
                  <a:lnTo>
                    <a:pt x="4529" y="5189"/>
                  </a:lnTo>
                  <a:lnTo>
                    <a:pt x="4623" y="5378"/>
                  </a:lnTo>
                  <a:lnTo>
                    <a:pt x="4340" y="5472"/>
                  </a:lnTo>
                  <a:lnTo>
                    <a:pt x="3963" y="5755"/>
                  </a:lnTo>
                  <a:lnTo>
                    <a:pt x="3585" y="6132"/>
                  </a:lnTo>
                  <a:lnTo>
                    <a:pt x="3491" y="6321"/>
                  </a:lnTo>
                  <a:lnTo>
                    <a:pt x="3491" y="6510"/>
                  </a:lnTo>
                  <a:lnTo>
                    <a:pt x="3302" y="6415"/>
                  </a:lnTo>
                  <a:lnTo>
                    <a:pt x="3208" y="6321"/>
                  </a:lnTo>
                  <a:lnTo>
                    <a:pt x="3114" y="6415"/>
                  </a:lnTo>
                  <a:lnTo>
                    <a:pt x="3019" y="6604"/>
                  </a:lnTo>
                  <a:lnTo>
                    <a:pt x="3019" y="6793"/>
                  </a:lnTo>
                  <a:lnTo>
                    <a:pt x="3302" y="6981"/>
                  </a:lnTo>
                  <a:lnTo>
                    <a:pt x="3397" y="6981"/>
                  </a:lnTo>
                  <a:lnTo>
                    <a:pt x="3585" y="6887"/>
                  </a:lnTo>
                  <a:lnTo>
                    <a:pt x="3680" y="6604"/>
                  </a:lnTo>
                  <a:lnTo>
                    <a:pt x="3680" y="6227"/>
                  </a:lnTo>
                  <a:lnTo>
                    <a:pt x="3868" y="6415"/>
                  </a:lnTo>
                  <a:lnTo>
                    <a:pt x="4151" y="6604"/>
                  </a:lnTo>
                  <a:lnTo>
                    <a:pt x="4246" y="6510"/>
                  </a:lnTo>
                  <a:lnTo>
                    <a:pt x="4529" y="6227"/>
                  </a:lnTo>
                  <a:lnTo>
                    <a:pt x="4718" y="5849"/>
                  </a:lnTo>
                  <a:lnTo>
                    <a:pt x="4812" y="5566"/>
                  </a:lnTo>
                  <a:lnTo>
                    <a:pt x="5284" y="5661"/>
                  </a:lnTo>
                  <a:lnTo>
                    <a:pt x="5661" y="5849"/>
                  </a:lnTo>
                  <a:lnTo>
                    <a:pt x="5661" y="5661"/>
                  </a:lnTo>
                  <a:lnTo>
                    <a:pt x="5755" y="5566"/>
                  </a:lnTo>
                  <a:lnTo>
                    <a:pt x="5944" y="5283"/>
                  </a:lnTo>
                  <a:lnTo>
                    <a:pt x="5944" y="5095"/>
                  </a:lnTo>
                  <a:lnTo>
                    <a:pt x="5755" y="5000"/>
                  </a:lnTo>
                  <a:lnTo>
                    <a:pt x="6133" y="5000"/>
                  </a:lnTo>
                  <a:lnTo>
                    <a:pt x="6416" y="4906"/>
                  </a:lnTo>
                  <a:lnTo>
                    <a:pt x="6793" y="4529"/>
                  </a:lnTo>
                  <a:lnTo>
                    <a:pt x="6699" y="4529"/>
                  </a:lnTo>
                  <a:lnTo>
                    <a:pt x="6416" y="4434"/>
                  </a:lnTo>
                  <a:lnTo>
                    <a:pt x="6227" y="4434"/>
                  </a:lnTo>
                  <a:lnTo>
                    <a:pt x="6887" y="4340"/>
                  </a:lnTo>
                  <a:lnTo>
                    <a:pt x="7076" y="4246"/>
                  </a:lnTo>
                  <a:lnTo>
                    <a:pt x="6982" y="4246"/>
                  </a:lnTo>
                  <a:lnTo>
                    <a:pt x="6604" y="4151"/>
                  </a:lnTo>
                  <a:lnTo>
                    <a:pt x="6321" y="4151"/>
                  </a:lnTo>
                  <a:lnTo>
                    <a:pt x="6699" y="4057"/>
                  </a:lnTo>
                  <a:lnTo>
                    <a:pt x="6793" y="3963"/>
                  </a:lnTo>
                  <a:lnTo>
                    <a:pt x="5850" y="3963"/>
                  </a:lnTo>
                  <a:lnTo>
                    <a:pt x="5944" y="3868"/>
                  </a:lnTo>
                  <a:lnTo>
                    <a:pt x="5944" y="3774"/>
                  </a:lnTo>
                  <a:lnTo>
                    <a:pt x="6015" y="3703"/>
                  </a:lnTo>
                  <a:lnTo>
                    <a:pt x="6015" y="3703"/>
                  </a:lnTo>
                  <a:lnTo>
                    <a:pt x="5944" y="3680"/>
                  </a:lnTo>
                  <a:lnTo>
                    <a:pt x="5472" y="3680"/>
                  </a:lnTo>
                  <a:lnTo>
                    <a:pt x="5284" y="3585"/>
                  </a:lnTo>
                  <a:lnTo>
                    <a:pt x="5095" y="3397"/>
                  </a:lnTo>
                  <a:lnTo>
                    <a:pt x="5001" y="3019"/>
                  </a:lnTo>
                  <a:lnTo>
                    <a:pt x="5001" y="2736"/>
                  </a:lnTo>
                  <a:lnTo>
                    <a:pt x="4529" y="2642"/>
                  </a:lnTo>
                  <a:lnTo>
                    <a:pt x="3491" y="2264"/>
                  </a:lnTo>
                  <a:lnTo>
                    <a:pt x="2925" y="1981"/>
                  </a:lnTo>
                  <a:lnTo>
                    <a:pt x="2548" y="1698"/>
                  </a:lnTo>
                  <a:lnTo>
                    <a:pt x="2359" y="1415"/>
                  </a:lnTo>
                  <a:lnTo>
                    <a:pt x="2359" y="1321"/>
                  </a:lnTo>
                  <a:lnTo>
                    <a:pt x="2548" y="1132"/>
                  </a:lnTo>
                  <a:lnTo>
                    <a:pt x="2265" y="1321"/>
                  </a:lnTo>
                  <a:lnTo>
                    <a:pt x="2170" y="1321"/>
                  </a:lnTo>
                  <a:lnTo>
                    <a:pt x="2170" y="1227"/>
                  </a:lnTo>
                  <a:lnTo>
                    <a:pt x="2076" y="1321"/>
                  </a:lnTo>
                  <a:lnTo>
                    <a:pt x="2076" y="1227"/>
                  </a:lnTo>
                  <a:lnTo>
                    <a:pt x="1887" y="1510"/>
                  </a:lnTo>
                  <a:lnTo>
                    <a:pt x="1887" y="1321"/>
                  </a:lnTo>
                  <a:lnTo>
                    <a:pt x="1793" y="1132"/>
                  </a:lnTo>
                  <a:lnTo>
                    <a:pt x="1321" y="849"/>
                  </a:lnTo>
                  <a:lnTo>
                    <a:pt x="1133" y="661"/>
                  </a:lnTo>
                  <a:lnTo>
                    <a:pt x="944" y="472"/>
                  </a:lnTo>
                  <a:lnTo>
                    <a:pt x="850" y="283"/>
                  </a:lnTo>
                  <a:lnTo>
                    <a:pt x="850" y="0"/>
                  </a:lnTo>
                  <a:close/>
                  <a:moveTo>
                    <a:pt x="2642" y="6793"/>
                  </a:moveTo>
                  <a:lnTo>
                    <a:pt x="2642" y="6981"/>
                  </a:lnTo>
                  <a:lnTo>
                    <a:pt x="3019" y="7076"/>
                  </a:lnTo>
                  <a:lnTo>
                    <a:pt x="2736" y="6887"/>
                  </a:lnTo>
                  <a:lnTo>
                    <a:pt x="2642" y="6793"/>
                  </a:lnTo>
                  <a:close/>
                  <a:moveTo>
                    <a:pt x="3019" y="6793"/>
                  </a:moveTo>
                  <a:lnTo>
                    <a:pt x="3019" y="7076"/>
                  </a:lnTo>
                  <a:lnTo>
                    <a:pt x="3114" y="7076"/>
                  </a:lnTo>
                  <a:lnTo>
                    <a:pt x="3019" y="6793"/>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Gill Sans"/>
                <a:ea typeface="Gill Sans"/>
                <a:cs typeface="Gill Sans"/>
                <a:sym typeface="Gill Sans"/>
              </a:endParaRPr>
            </a:p>
          </p:txBody>
        </p:sp>
      </p:grpSp>
      <p:pic>
        <p:nvPicPr>
          <p:cNvPr id="381" name="Google Shape;381;p21"/>
          <p:cNvPicPr preferRelativeResize="0">
            <a:picLocks noGrp="1"/>
          </p:cNvPicPr>
          <p:nvPr>
            <p:ph type="body" idx="1"/>
          </p:nvPr>
        </p:nvPicPr>
        <p:blipFill rotWithShape="1">
          <a:blip r:embed="rId3">
            <a:alphaModFix/>
          </a:blip>
          <a:srcRect/>
          <a:stretch/>
        </p:blipFill>
        <p:spPr>
          <a:xfrm>
            <a:off x="9005455" y="178473"/>
            <a:ext cx="2873196" cy="35720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23"/>
          <p:cNvSpPr/>
          <p:nvPr/>
        </p:nvSpPr>
        <p:spPr>
          <a:xfrm rot="299410">
            <a:off x="9672919" y="2451847"/>
            <a:ext cx="1577788" cy="2801471"/>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90" name="Google Shape;390;p23"/>
          <p:cNvSpPr/>
          <p:nvPr/>
        </p:nvSpPr>
        <p:spPr>
          <a:xfrm rot="299410">
            <a:off x="9539628" y="1890000"/>
            <a:ext cx="1863608" cy="3921828"/>
          </a:xfrm>
          <a:custGeom>
            <a:avLst/>
            <a:gdLst/>
            <a:ahLst/>
            <a:cxnLst/>
            <a:rect l="l" t="t" r="r" b="b"/>
            <a:pathLst>
              <a:path w="25999" h="54713" extrusionOk="0">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solidFill>
            <a:srgbClr val="FFFFFF">
              <a:alpha val="10196"/>
            </a:srgbClr>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Gill Sans"/>
              <a:ea typeface="Gill Sans"/>
              <a:cs typeface="Gill Sans"/>
              <a:sym typeface="Gill Sans"/>
            </a:endParaRPr>
          </a:p>
        </p:txBody>
      </p:sp>
      <p:sp>
        <p:nvSpPr>
          <p:cNvPr id="391" name="Google Shape;391;p23"/>
          <p:cNvSpPr txBox="1"/>
          <p:nvPr/>
        </p:nvSpPr>
        <p:spPr>
          <a:xfrm>
            <a:off x="2382801" y="2397211"/>
            <a:ext cx="6822989" cy="3779751"/>
          </a:xfrm>
          <a:prstGeom prst="rect">
            <a:avLst/>
          </a:prstGeom>
          <a:noFill/>
          <a:ln>
            <a:noFill/>
          </a:ln>
        </p:spPr>
        <p:txBody>
          <a:bodyPr spcFirstLastPara="1" wrap="square" lIns="91425" tIns="45700" rIns="91425" bIns="45700" anchor="t" anchorCtr="0">
            <a:normAutofit/>
          </a:bodyPr>
          <a:lstStyle/>
          <a:p>
            <a:pPr marL="342900" marR="0" lvl="0" indent="-203200" algn="l" rtl="0">
              <a:lnSpc>
                <a:spcPct val="90000"/>
              </a:lnSpc>
              <a:spcBef>
                <a:spcPts val="0"/>
              </a:spcBef>
              <a:spcAft>
                <a:spcPts val="0"/>
              </a:spcAft>
              <a:buClr>
                <a:schemeClr val="lt1"/>
              </a:buClr>
              <a:buSzPts val="2200"/>
              <a:buFont typeface="Arial"/>
              <a:buNone/>
            </a:pPr>
            <a:endParaRPr sz="2200" b="0" i="0" u="none" strike="noStrike" cap="none">
              <a:solidFill>
                <a:schemeClr val="dk1"/>
              </a:solidFill>
              <a:latin typeface="Poppins Medium"/>
              <a:ea typeface="Poppins Medium"/>
              <a:cs typeface="Poppins Medium"/>
              <a:sym typeface="Poppins Medium"/>
            </a:endParaRPr>
          </a:p>
        </p:txBody>
      </p:sp>
      <p:sp>
        <p:nvSpPr>
          <p:cNvPr id="392" name="Google Shape;392;p23"/>
          <p:cNvSpPr/>
          <p:nvPr/>
        </p:nvSpPr>
        <p:spPr>
          <a:xfrm>
            <a:off x="4109383" y="1533341"/>
            <a:ext cx="985234"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6CB53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Gill Sans"/>
              <a:ea typeface="Gill Sans"/>
              <a:cs typeface="Gill Sans"/>
              <a:sym typeface="Gill Sans"/>
            </a:endParaRPr>
          </a:p>
        </p:txBody>
      </p:sp>
      <p:sp>
        <p:nvSpPr>
          <p:cNvPr id="393" name="Google Shape;393;p23"/>
          <p:cNvSpPr txBox="1"/>
          <p:nvPr/>
        </p:nvSpPr>
        <p:spPr>
          <a:xfrm>
            <a:off x="1487503" y="2846695"/>
            <a:ext cx="3801196" cy="28623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sv-SE" sz="3600" b="0" i="0" u="none" strike="noStrike" cap="none">
                <a:solidFill>
                  <a:schemeClr val="accent6"/>
                </a:solidFill>
                <a:latin typeface="Work Sans"/>
                <a:ea typeface="Work Sans"/>
                <a:cs typeface="Work Sans"/>
                <a:sym typeface="Work Sans"/>
              </a:rPr>
              <a:t>#1: 123456</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r>
              <a:rPr lang="sv-SE" sz="3600" b="0" i="0" u="none" strike="noStrike" cap="none">
                <a:solidFill>
                  <a:schemeClr val="accent6"/>
                </a:solidFill>
                <a:latin typeface="Work Sans"/>
                <a:ea typeface="Work Sans"/>
                <a:cs typeface="Work Sans"/>
                <a:sym typeface="Work Sans"/>
              </a:rPr>
              <a:t>#2: password</a:t>
            </a:r>
            <a:endParaRPr sz="3600" b="0" i="0" u="none" strike="noStrike" cap="none">
              <a:solidFill>
                <a:schemeClr val="accent6"/>
              </a:solidFill>
              <a:latin typeface="Work Sans"/>
              <a:ea typeface="Work Sans"/>
              <a:cs typeface="Work Sans"/>
              <a:sym typeface="Work Sans"/>
            </a:endParaRPr>
          </a:p>
          <a:p>
            <a:pPr marL="0" marR="0" lvl="0" indent="0" algn="l" rtl="0">
              <a:lnSpc>
                <a:spcPct val="100000"/>
              </a:lnSpc>
              <a:spcBef>
                <a:spcPts val="0"/>
              </a:spcBef>
              <a:spcAft>
                <a:spcPts val="0"/>
              </a:spcAft>
              <a:buClr>
                <a:srgbClr val="000000"/>
              </a:buClr>
              <a:buSzPts val="3600"/>
              <a:buFont typeface="Arial"/>
              <a:buNone/>
            </a:pPr>
            <a:r>
              <a:rPr lang="sv-SE" sz="3600" b="0" i="0" u="none" strike="noStrike" cap="none">
                <a:solidFill>
                  <a:schemeClr val="accent6"/>
                </a:solidFill>
                <a:latin typeface="Work Sans"/>
                <a:ea typeface="Work Sans"/>
                <a:cs typeface="Work Sans"/>
                <a:sym typeface="Work Sans"/>
              </a:rPr>
              <a:t>#3: 123456789</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r>
              <a:rPr lang="sv-SE" sz="3600" b="0" i="0" u="none" strike="noStrike" cap="none">
                <a:solidFill>
                  <a:schemeClr val="accent6"/>
                </a:solidFill>
                <a:latin typeface="Work Sans"/>
                <a:ea typeface="Work Sans"/>
                <a:cs typeface="Work Sans"/>
                <a:sym typeface="Work Sans"/>
              </a:rPr>
              <a:t>#4: 12345678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r>
              <a:rPr lang="sv-SE" sz="3600" b="0" i="0" u="none" strike="noStrike" cap="none">
                <a:solidFill>
                  <a:schemeClr val="accent6"/>
                </a:solidFill>
                <a:latin typeface="Work Sans"/>
                <a:ea typeface="Work Sans"/>
                <a:cs typeface="Work Sans"/>
                <a:sym typeface="Work Sans"/>
              </a:rPr>
              <a:t>#5: 12345</a:t>
            </a:r>
            <a:endParaRPr sz="1400" b="0" i="0" u="none" strike="noStrike" cap="none">
              <a:solidFill>
                <a:srgbClr val="000000"/>
              </a:solidFill>
              <a:latin typeface="Arial"/>
              <a:ea typeface="Arial"/>
              <a:cs typeface="Arial"/>
              <a:sym typeface="Arial"/>
            </a:endParaRPr>
          </a:p>
        </p:txBody>
      </p:sp>
      <p:sp>
        <p:nvSpPr>
          <p:cNvPr id="394" name="Google Shape;394;p23"/>
          <p:cNvSpPr/>
          <p:nvPr/>
        </p:nvSpPr>
        <p:spPr>
          <a:xfrm rot="-10466470" flipH="1">
            <a:off x="9867919" y="3214473"/>
            <a:ext cx="1246319" cy="1272882"/>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rgbClr val="FFD0F6"/>
              </a:solidFill>
              <a:latin typeface="Gill Sans"/>
              <a:ea typeface="Gill Sans"/>
              <a:cs typeface="Gill Sans"/>
              <a:sym typeface="Gill Sans"/>
            </a:endParaRPr>
          </a:p>
        </p:txBody>
      </p:sp>
      <p:sp>
        <p:nvSpPr>
          <p:cNvPr id="395" name="Google Shape;395;p23"/>
          <p:cNvSpPr txBox="1"/>
          <p:nvPr/>
        </p:nvSpPr>
        <p:spPr>
          <a:xfrm>
            <a:off x="5408719" y="2838454"/>
            <a:ext cx="3801196" cy="28623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sv-SE" sz="3600" b="0" i="0" u="none" strike="noStrike" cap="none">
                <a:solidFill>
                  <a:schemeClr val="accent6"/>
                </a:solidFill>
                <a:latin typeface="Work Sans"/>
                <a:ea typeface="Work Sans"/>
                <a:cs typeface="Work Sans"/>
                <a:sym typeface="Work Sans"/>
              </a:rPr>
              <a:t>#6: 111111</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r>
              <a:rPr lang="sv-SE" sz="3600" b="0" i="0" u="none" strike="noStrike" cap="none">
                <a:solidFill>
                  <a:schemeClr val="accent6"/>
                </a:solidFill>
                <a:latin typeface="Work Sans"/>
                <a:ea typeface="Work Sans"/>
                <a:cs typeface="Work Sans"/>
                <a:sym typeface="Work Sans"/>
              </a:rPr>
              <a:t>#7: 1234567</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r>
              <a:rPr lang="sv-SE" sz="3600" b="0" i="0" u="none" strike="noStrike" cap="none">
                <a:solidFill>
                  <a:schemeClr val="accent6"/>
                </a:solidFill>
                <a:latin typeface="Work Sans"/>
                <a:ea typeface="Work Sans"/>
                <a:cs typeface="Work Sans"/>
                <a:sym typeface="Work Sans"/>
              </a:rPr>
              <a:t>#8: sunshine</a:t>
            </a:r>
            <a:endParaRPr sz="3600" b="0" i="0" u="none" strike="noStrike" cap="none">
              <a:solidFill>
                <a:schemeClr val="accent6"/>
              </a:solidFill>
              <a:latin typeface="Work Sans"/>
              <a:ea typeface="Work Sans"/>
              <a:cs typeface="Work Sans"/>
              <a:sym typeface="Work Sans"/>
            </a:endParaRPr>
          </a:p>
          <a:p>
            <a:pPr marL="0" marR="0" lvl="0" indent="0" algn="l" rtl="0">
              <a:lnSpc>
                <a:spcPct val="100000"/>
              </a:lnSpc>
              <a:spcBef>
                <a:spcPts val="0"/>
              </a:spcBef>
              <a:spcAft>
                <a:spcPts val="0"/>
              </a:spcAft>
              <a:buClr>
                <a:srgbClr val="000000"/>
              </a:buClr>
              <a:buSzPts val="3600"/>
              <a:buFont typeface="Arial"/>
              <a:buNone/>
            </a:pPr>
            <a:r>
              <a:rPr lang="sv-SE" sz="3600" b="0" i="0" u="none" strike="noStrike" cap="none">
                <a:solidFill>
                  <a:schemeClr val="accent6"/>
                </a:solidFill>
                <a:latin typeface="Work Sans"/>
                <a:ea typeface="Work Sans"/>
                <a:cs typeface="Work Sans"/>
                <a:sym typeface="Work Sans"/>
              </a:rPr>
              <a:t>#9: qwerty</a:t>
            </a:r>
            <a:endParaRPr sz="3600" b="0" i="0" u="none" strike="noStrike" cap="none">
              <a:solidFill>
                <a:schemeClr val="accent6"/>
              </a:solidFill>
              <a:latin typeface="Work Sans"/>
              <a:ea typeface="Work Sans"/>
              <a:cs typeface="Work Sans"/>
              <a:sym typeface="Work Sans"/>
            </a:endParaRPr>
          </a:p>
          <a:p>
            <a:pPr marL="0" marR="0" lvl="0" indent="0" algn="l" rtl="0">
              <a:lnSpc>
                <a:spcPct val="100000"/>
              </a:lnSpc>
              <a:spcBef>
                <a:spcPts val="0"/>
              </a:spcBef>
              <a:spcAft>
                <a:spcPts val="0"/>
              </a:spcAft>
              <a:buClr>
                <a:srgbClr val="000000"/>
              </a:buClr>
              <a:buSzPts val="3600"/>
              <a:buFont typeface="Arial"/>
              <a:buNone/>
            </a:pPr>
            <a:r>
              <a:rPr lang="sv-SE" sz="3600" b="0" i="0" u="none" strike="noStrike" cap="none">
                <a:solidFill>
                  <a:schemeClr val="accent6"/>
                </a:solidFill>
                <a:latin typeface="Work Sans"/>
                <a:ea typeface="Work Sans"/>
                <a:cs typeface="Work Sans"/>
                <a:sym typeface="Work Sans"/>
              </a:rPr>
              <a:t>#10: iloveyou</a:t>
            </a:r>
            <a:endParaRPr sz="3600" b="0" i="0" u="none" strike="noStrike" cap="none">
              <a:solidFill>
                <a:schemeClr val="accent6"/>
              </a:solidFill>
              <a:latin typeface="Work Sans"/>
              <a:ea typeface="Work Sans"/>
              <a:cs typeface="Work Sans"/>
              <a:sym typeface="Work Sans"/>
            </a:endParaRPr>
          </a:p>
        </p:txBody>
      </p:sp>
      <p:sp>
        <p:nvSpPr>
          <p:cNvPr id="396" name="Google Shape;396;p23"/>
          <p:cNvSpPr/>
          <p:nvPr/>
        </p:nvSpPr>
        <p:spPr>
          <a:xfrm rot="-1479858">
            <a:off x="543315" y="3982856"/>
            <a:ext cx="8551087" cy="262680"/>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6CB53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Gill Sans"/>
              <a:ea typeface="Gill Sans"/>
              <a:cs typeface="Gill Sans"/>
              <a:sym typeface="Gill Sans"/>
            </a:endParaRPr>
          </a:p>
        </p:txBody>
      </p:sp>
      <p:sp>
        <p:nvSpPr>
          <p:cNvPr id="397" name="Google Shape;397;p23"/>
          <p:cNvSpPr/>
          <p:nvPr/>
        </p:nvSpPr>
        <p:spPr>
          <a:xfrm rot="1534157">
            <a:off x="819074" y="4020390"/>
            <a:ext cx="8551087" cy="257857"/>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6CB53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Gill Sans"/>
              <a:ea typeface="Gill Sans"/>
              <a:cs typeface="Gill Sans"/>
              <a:sym typeface="Gill Sans"/>
            </a:endParaRPr>
          </a:p>
        </p:txBody>
      </p:sp>
      <p:sp>
        <p:nvSpPr>
          <p:cNvPr id="398" name="Google Shape;398;p23"/>
          <p:cNvSpPr txBox="1"/>
          <p:nvPr/>
        </p:nvSpPr>
        <p:spPr>
          <a:xfrm>
            <a:off x="75366" y="996038"/>
            <a:ext cx="11580341" cy="759889"/>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lt1"/>
              </a:buClr>
              <a:buSzPts val="3000"/>
              <a:buFont typeface="Work Sans"/>
              <a:buNone/>
            </a:pPr>
            <a:r>
              <a:rPr lang="sv-SE" sz="3000" b="0" i="0" u="none" strike="noStrike" cap="none">
                <a:solidFill>
                  <a:schemeClr val="lt1"/>
                </a:solidFill>
                <a:latin typeface="Work Sans"/>
                <a:ea typeface="Work Sans"/>
                <a:cs typeface="Work Sans"/>
                <a:sym typeface="Work Sans"/>
              </a:rPr>
              <a:t>VAD ÄR INTE ETT BRA LÖSENORD?</a:t>
            </a:r>
            <a:endParaRPr sz="1400" b="0" i="0" u="none" strike="noStrike" cap="none">
              <a:solidFill>
                <a:srgbClr val="000000"/>
              </a:solidFill>
              <a:latin typeface="Arial"/>
              <a:ea typeface="Arial"/>
              <a:cs typeface="Arial"/>
              <a:sym typeface="Arial"/>
            </a:endParaRPr>
          </a:p>
        </p:txBody>
      </p:sp>
      <p:pic>
        <p:nvPicPr>
          <p:cNvPr id="400" name="Google Shape;400;p23"/>
          <p:cNvPicPr preferRelativeResize="0">
            <a:picLocks noGrp="1"/>
          </p:cNvPicPr>
          <p:nvPr>
            <p:ph type="body" idx="1"/>
          </p:nvPr>
        </p:nvPicPr>
        <p:blipFill rotWithShape="1">
          <a:blip r:embed="rId3">
            <a:alphaModFix/>
          </a:blip>
          <a:srcRect/>
          <a:stretch/>
        </p:blipFill>
        <p:spPr>
          <a:xfrm>
            <a:off x="9005455" y="178473"/>
            <a:ext cx="2873196" cy="35720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46"/>
          <p:cNvSpPr txBox="1">
            <a:spLocks noGrp="1"/>
          </p:cNvSpPr>
          <p:nvPr>
            <p:ph type="body" idx="1"/>
          </p:nvPr>
        </p:nvSpPr>
        <p:spPr>
          <a:xfrm>
            <a:off x="6096000" y="1542994"/>
            <a:ext cx="6248400" cy="1201402"/>
          </a:xfrm>
          <a:prstGeom prst="rect">
            <a:avLst/>
          </a:prstGeom>
          <a:noFill/>
          <a:ln>
            <a:noFill/>
          </a:ln>
        </p:spPr>
        <p:txBody>
          <a:bodyPr spcFirstLastPara="1" wrap="square" lIns="91425" tIns="45700" rIns="91425" bIns="45700" anchor="t" anchorCtr="1">
            <a:normAutofit/>
          </a:bodyPr>
          <a:lstStyle/>
          <a:p>
            <a:pPr marL="57150" lvl="0" indent="0" algn="l" rtl="0">
              <a:lnSpc>
                <a:spcPct val="100000"/>
              </a:lnSpc>
              <a:spcBef>
                <a:spcPts val="1000"/>
              </a:spcBef>
              <a:spcAft>
                <a:spcPts val="0"/>
              </a:spcAft>
              <a:buClr>
                <a:schemeClr val="lt1"/>
              </a:buClr>
              <a:buSzPts val="1800"/>
              <a:buNone/>
            </a:pPr>
            <a:r>
              <a:rPr lang="sv-SE" sz="2400" b="1">
                <a:solidFill>
                  <a:schemeClr val="accent2"/>
                </a:solidFill>
                <a:latin typeface="Work Sans"/>
                <a:ea typeface="Work Sans"/>
                <a:cs typeface="Work Sans"/>
                <a:sym typeface="Work Sans"/>
              </a:rPr>
              <a:t>__ __ __ __ __ __ __ __ __ __ __ __ __  ?</a:t>
            </a:r>
            <a:endParaRPr/>
          </a:p>
        </p:txBody>
      </p:sp>
      <p:pic>
        <p:nvPicPr>
          <p:cNvPr id="408" name="Google Shape;408;p46"/>
          <p:cNvPicPr preferRelativeResize="0"/>
          <p:nvPr/>
        </p:nvPicPr>
        <p:blipFill rotWithShape="1">
          <a:blip r:embed="rId3">
            <a:alphaModFix/>
          </a:blip>
          <a:srcRect/>
          <a:stretch/>
        </p:blipFill>
        <p:spPr>
          <a:xfrm>
            <a:off x="9005455" y="178473"/>
            <a:ext cx="2873196" cy="357208"/>
          </a:xfrm>
          <a:prstGeom prst="rect">
            <a:avLst/>
          </a:prstGeom>
          <a:noFill/>
          <a:ln>
            <a:noFill/>
          </a:ln>
        </p:spPr>
      </p:pic>
      <p:sp>
        <p:nvSpPr>
          <p:cNvPr id="409" name="Google Shape;409;p46"/>
          <p:cNvSpPr txBox="1"/>
          <p:nvPr/>
        </p:nvSpPr>
        <p:spPr>
          <a:xfrm>
            <a:off x="725795" y="817176"/>
            <a:ext cx="4641213" cy="5632311"/>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3600"/>
              <a:buFont typeface="Arial"/>
              <a:buChar char="•"/>
            </a:pPr>
            <a:r>
              <a:rPr lang="sv-SE" sz="3600" b="0" i="0" u="none" strike="noStrike" cap="none">
                <a:solidFill>
                  <a:schemeClr val="dk2"/>
                </a:solidFill>
                <a:latin typeface="Work Sans"/>
                <a:ea typeface="Work Sans"/>
                <a:cs typeface="Work Sans"/>
                <a:sym typeface="Work Sans"/>
              </a:rPr>
              <a:t>Långt</a:t>
            </a:r>
            <a:endParaRPr/>
          </a:p>
          <a:p>
            <a:pPr marL="285750" marR="0" lvl="0" indent="-57150" algn="l" rtl="0">
              <a:lnSpc>
                <a:spcPct val="100000"/>
              </a:lnSpc>
              <a:spcBef>
                <a:spcPts val="0"/>
              </a:spcBef>
              <a:spcAft>
                <a:spcPts val="0"/>
              </a:spcAft>
              <a:buClr>
                <a:srgbClr val="000000"/>
              </a:buClr>
              <a:buSzPts val="3600"/>
              <a:buFont typeface="Arial"/>
              <a:buNone/>
            </a:pPr>
            <a:endParaRPr sz="3600" b="0" i="0" u="none" strike="noStrike" cap="none">
              <a:solidFill>
                <a:schemeClr val="dk2"/>
              </a:solidFill>
              <a:latin typeface="Work Sans"/>
              <a:ea typeface="Work Sans"/>
              <a:cs typeface="Work Sans"/>
              <a:sym typeface="Work Sans"/>
            </a:endParaRPr>
          </a:p>
          <a:p>
            <a:pPr marL="285750" marR="0" lvl="0" indent="-285750" algn="l" rtl="0">
              <a:lnSpc>
                <a:spcPct val="100000"/>
              </a:lnSpc>
              <a:spcBef>
                <a:spcPts val="0"/>
              </a:spcBef>
              <a:spcAft>
                <a:spcPts val="0"/>
              </a:spcAft>
              <a:buClr>
                <a:srgbClr val="000000"/>
              </a:buClr>
              <a:buSzPts val="3600"/>
              <a:buFont typeface="Arial"/>
              <a:buChar char="•"/>
            </a:pPr>
            <a:r>
              <a:rPr lang="sv-SE" sz="3600" b="0" i="0" u="none" strike="noStrike" cap="none">
                <a:solidFill>
                  <a:schemeClr val="dk2"/>
                </a:solidFill>
                <a:latin typeface="Work Sans"/>
                <a:ea typeface="Work Sans"/>
                <a:cs typeface="Work Sans"/>
                <a:sym typeface="Work Sans"/>
              </a:rPr>
              <a:t>Hemligt</a:t>
            </a:r>
            <a:endParaRPr/>
          </a:p>
          <a:p>
            <a:pPr marL="285750" marR="0" lvl="0" indent="-57150" algn="l" rtl="0">
              <a:lnSpc>
                <a:spcPct val="100000"/>
              </a:lnSpc>
              <a:spcBef>
                <a:spcPts val="0"/>
              </a:spcBef>
              <a:spcAft>
                <a:spcPts val="0"/>
              </a:spcAft>
              <a:buClr>
                <a:srgbClr val="000000"/>
              </a:buClr>
              <a:buSzPts val="3600"/>
              <a:buFont typeface="Arial"/>
              <a:buNone/>
            </a:pPr>
            <a:endParaRPr sz="3600" b="0" i="0" u="none" strike="noStrike" cap="none">
              <a:solidFill>
                <a:schemeClr val="dk2"/>
              </a:solidFill>
              <a:latin typeface="Work Sans"/>
              <a:ea typeface="Work Sans"/>
              <a:cs typeface="Work Sans"/>
              <a:sym typeface="Work Sans"/>
            </a:endParaRPr>
          </a:p>
          <a:p>
            <a:pPr marL="285750" marR="0" lvl="0" indent="-285750" algn="l" rtl="0">
              <a:lnSpc>
                <a:spcPct val="100000"/>
              </a:lnSpc>
              <a:spcBef>
                <a:spcPts val="0"/>
              </a:spcBef>
              <a:spcAft>
                <a:spcPts val="0"/>
              </a:spcAft>
              <a:buClr>
                <a:srgbClr val="000000"/>
              </a:buClr>
              <a:buSzPts val="3600"/>
              <a:buFont typeface="Arial"/>
              <a:buChar char="•"/>
            </a:pPr>
            <a:r>
              <a:rPr lang="sv-SE" sz="3600" b="0" i="0" u="none" strike="noStrike" cap="none">
                <a:solidFill>
                  <a:schemeClr val="dk2"/>
                </a:solidFill>
                <a:latin typeface="Work Sans"/>
                <a:ea typeface="Work Sans"/>
                <a:cs typeface="Work Sans"/>
                <a:sym typeface="Work Sans"/>
              </a:rPr>
              <a:t>Unikt</a:t>
            </a:r>
            <a:endParaRPr/>
          </a:p>
          <a:p>
            <a:pPr marL="285750" marR="0" lvl="0" indent="-57150" algn="l" rtl="0">
              <a:lnSpc>
                <a:spcPct val="100000"/>
              </a:lnSpc>
              <a:spcBef>
                <a:spcPts val="0"/>
              </a:spcBef>
              <a:spcAft>
                <a:spcPts val="0"/>
              </a:spcAft>
              <a:buClr>
                <a:srgbClr val="000000"/>
              </a:buClr>
              <a:buSzPts val="3600"/>
              <a:buFont typeface="Arial"/>
              <a:buNone/>
            </a:pPr>
            <a:endParaRPr sz="3600" b="0" i="0" u="none" strike="noStrike" cap="none">
              <a:solidFill>
                <a:schemeClr val="dk2"/>
              </a:solidFill>
              <a:latin typeface="Work Sans"/>
              <a:ea typeface="Work Sans"/>
              <a:cs typeface="Work Sans"/>
              <a:sym typeface="Work Sans"/>
            </a:endParaRPr>
          </a:p>
          <a:p>
            <a:pPr marL="285750" marR="0" lvl="0" indent="-285750" algn="l" rtl="0">
              <a:lnSpc>
                <a:spcPct val="100000"/>
              </a:lnSpc>
              <a:spcBef>
                <a:spcPts val="0"/>
              </a:spcBef>
              <a:spcAft>
                <a:spcPts val="0"/>
              </a:spcAft>
              <a:buClr>
                <a:srgbClr val="000000"/>
              </a:buClr>
              <a:buSzPts val="3600"/>
              <a:buFont typeface="Arial"/>
              <a:buChar char="•"/>
            </a:pPr>
            <a:r>
              <a:rPr lang="sv-SE" sz="3600" b="0" i="0" u="none" strike="noStrike" cap="none">
                <a:solidFill>
                  <a:schemeClr val="dk2"/>
                </a:solidFill>
                <a:latin typeface="Work Sans"/>
                <a:ea typeface="Work Sans"/>
                <a:cs typeface="Work Sans"/>
                <a:sym typeface="Work Sans"/>
              </a:rPr>
              <a:t>Svårt att gissa</a:t>
            </a:r>
            <a:endParaRPr/>
          </a:p>
          <a:p>
            <a:pPr marL="285750" marR="0" lvl="0" indent="-57150" algn="l" rtl="0">
              <a:lnSpc>
                <a:spcPct val="100000"/>
              </a:lnSpc>
              <a:spcBef>
                <a:spcPts val="0"/>
              </a:spcBef>
              <a:spcAft>
                <a:spcPts val="0"/>
              </a:spcAft>
              <a:buClr>
                <a:srgbClr val="000000"/>
              </a:buClr>
              <a:buSzPts val="3600"/>
              <a:buFont typeface="Arial"/>
              <a:buNone/>
            </a:pPr>
            <a:endParaRPr sz="3600" b="0" i="0" u="none" strike="noStrike" cap="none">
              <a:solidFill>
                <a:schemeClr val="dk2"/>
              </a:solidFill>
              <a:latin typeface="Work Sans"/>
              <a:ea typeface="Work Sans"/>
              <a:cs typeface="Work Sans"/>
              <a:sym typeface="Work Sans"/>
            </a:endParaRPr>
          </a:p>
          <a:p>
            <a:pPr marL="285750" marR="0" lvl="0" indent="-285750" algn="l" rtl="0">
              <a:lnSpc>
                <a:spcPct val="100000"/>
              </a:lnSpc>
              <a:spcBef>
                <a:spcPts val="0"/>
              </a:spcBef>
              <a:spcAft>
                <a:spcPts val="0"/>
              </a:spcAft>
              <a:buClr>
                <a:srgbClr val="000000"/>
              </a:buClr>
              <a:buSzPts val="3600"/>
              <a:buFont typeface="Arial"/>
              <a:buChar char="•"/>
            </a:pPr>
            <a:r>
              <a:rPr lang="sv-SE" sz="3600" b="0" i="0" u="none" strike="noStrike" cap="none">
                <a:solidFill>
                  <a:schemeClr val="dk2"/>
                </a:solidFill>
                <a:latin typeface="Work Sans"/>
                <a:ea typeface="Work Sans"/>
                <a:cs typeface="Work Sans"/>
                <a:sym typeface="Work Sans"/>
              </a:rPr>
              <a:t>Lätt att komma ihåg</a:t>
            </a:r>
            <a:endParaRPr/>
          </a:p>
        </p:txBody>
      </p:sp>
      <p:pic>
        <p:nvPicPr>
          <p:cNvPr id="410" name="Google Shape;410;p46" descr="Mappsökning med hel fyllning"/>
          <p:cNvPicPr preferRelativeResize="0"/>
          <p:nvPr/>
        </p:nvPicPr>
        <p:blipFill rotWithShape="1">
          <a:blip r:embed="rId4">
            <a:alphaModFix/>
          </a:blip>
          <a:srcRect/>
          <a:stretch/>
        </p:blipFill>
        <p:spPr>
          <a:xfrm>
            <a:off x="8966549" y="2253140"/>
            <a:ext cx="2781477" cy="2781477"/>
          </a:xfrm>
          <a:prstGeom prst="rect">
            <a:avLst/>
          </a:prstGeom>
          <a:noFill/>
          <a:ln>
            <a:noFill/>
          </a:ln>
        </p:spPr>
      </p:pic>
      <p:pic>
        <p:nvPicPr>
          <p:cNvPr id="411" name="Google Shape;411;p46" descr="Tanke med hel fyllning"/>
          <p:cNvPicPr preferRelativeResize="0"/>
          <p:nvPr/>
        </p:nvPicPr>
        <p:blipFill rotWithShape="1">
          <a:blip r:embed="rId5">
            <a:alphaModFix/>
          </a:blip>
          <a:srcRect/>
          <a:stretch/>
        </p:blipFill>
        <p:spPr>
          <a:xfrm>
            <a:off x="6710251" y="3836110"/>
            <a:ext cx="2346926" cy="234692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
                                            <p:txEl>
                                              <p:pRg st="0" end="0"/>
                                            </p:txEl>
                                          </p:spTgt>
                                        </p:tgtEl>
                                        <p:attrNameLst>
                                          <p:attrName>style.visibility</p:attrName>
                                        </p:attrNameLst>
                                      </p:cBhvr>
                                      <p:to>
                                        <p:strVal val="visible"/>
                                      </p:to>
                                    </p:set>
                                    <p:anim calcmode="lin" valueType="num">
                                      <p:cBhvr additive="base">
                                        <p:cTn id="7" dur="500"/>
                                        <p:tgtEl>
                                          <p:spTgt spid="40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09">
                                            <p:txEl>
                                              <p:pRg st="1" end="1"/>
                                            </p:txEl>
                                          </p:spTgt>
                                        </p:tgtEl>
                                        <p:attrNameLst>
                                          <p:attrName>style.visibility</p:attrName>
                                        </p:attrNameLst>
                                      </p:cBhvr>
                                      <p:to>
                                        <p:strVal val="visible"/>
                                      </p:to>
                                    </p:set>
                                    <p:anim calcmode="lin" valueType="num">
                                      <p:cBhvr additive="base">
                                        <p:cTn id="12" dur="500"/>
                                        <p:tgtEl>
                                          <p:spTgt spid="40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09">
                                            <p:txEl>
                                              <p:pRg st="2" end="2"/>
                                            </p:txEl>
                                          </p:spTgt>
                                        </p:tgtEl>
                                        <p:attrNameLst>
                                          <p:attrName>style.visibility</p:attrName>
                                        </p:attrNameLst>
                                      </p:cBhvr>
                                      <p:to>
                                        <p:strVal val="visible"/>
                                      </p:to>
                                    </p:set>
                                    <p:anim calcmode="lin" valueType="num">
                                      <p:cBhvr additive="base">
                                        <p:cTn id="17" dur="500"/>
                                        <p:tgtEl>
                                          <p:spTgt spid="40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409">
                                            <p:txEl>
                                              <p:pRg st="3" end="3"/>
                                            </p:txEl>
                                          </p:spTgt>
                                        </p:tgtEl>
                                        <p:attrNameLst>
                                          <p:attrName>style.visibility</p:attrName>
                                        </p:attrNameLst>
                                      </p:cBhvr>
                                      <p:to>
                                        <p:strVal val="visible"/>
                                      </p:to>
                                    </p:set>
                                    <p:anim calcmode="lin" valueType="num">
                                      <p:cBhvr additive="base">
                                        <p:cTn id="22" dur="500"/>
                                        <p:tgtEl>
                                          <p:spTgt spid="40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09">
                                            <p:txEl>
                                              <p:pRg st="4" end="4"/>
                                            </p:txEl>
                                          </p:spTgt>
                                        </p:tgtEl>
                                        <p:attrNameLst>
                                          <p:attrName>style.visibility</p:attrName>
                                        </p:attrNameLst>
                                      </p:cBhvr>
                                      <p:to>
                                        <p:strVal val="visible"/>
                                      </p:to>
                                    </p:set>
                                    <p:anim calcmode="lin" valueType="num">
                                      <p:cBhvr additive="base">
                                        <p:cTn id="27" dur="500"/>
                                        <p:tgtEl>
                                          <p:spTgt spid="40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409">
                                            <p:txEl>
                                              <p:pRg st="5" end="5"/>
                                            </p:txEl>
                                          </p:spTgt>
                                        </p:tgtEl>
                                        <p:attrNameLst>
                                          <p:attrName>style.visibility</p:attrName>
                                        </p:attrNameLst>
                                      </p:cBhvr>
                                      <p:to>
                                        <p:strVal val="visible"/>
                                      </p:to>
                                    </p:set>
                                    <p:anim calcmode="lin" valueType="num">
                                      <p:cBhvr additive="base">
                                        <p:cTn id="32" dur="500"/>
                                        <p:tgtEl>
                                          <p:spTgt spid="40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09">
                                            <p:txEl>
                                              <p:pRg st="6" end="6"/>
                                            </p:txEl>
                                          </p:spTgt>
                                        </p:tgtEl>
                                        <p:attrNameLst>
                                          <p:attrName>style.visibility</p:attrName>
                                        </p:attrNameLst>
                                      </p:cBhvr>
                                      <p:to>
                                        <p:strVal val="visible"/>
                                      </p:to>
                                    </p:set>
                                    <p:anim calcmode="lin" valueType="num">
                                      <p:cBhvr additive="base">
                                        <p:cTn id="37" dur="500"/>
                                        <p:tgtEl>
                                          <p:spTgt spid="40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409">
                                            <p:txEl>
                                              <p:pRg st="7" end="7"/>
                                            </p:txEl>
                                          </p:spTgt>
                                        </p:tgtEl>
                                        <p:attrNameLst>
                                          <p:attrName>style.visibility</p:attrName>
                                        </p:attrNameLst>
                                      </p:cBhvr>
                                      <p:to>
                                        <p:strVal val="visible"/>
                                      </p:to>
                                    </p:set>
                                    <p:anim calcmode="lin" valueType="num">
                                      <p:cBhvr additive="base">
                                        <p:cTn id="42" dur="500"/>
                                        <p:tgtEl>
                                          <p:spTgt spid="40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409">
                                            <p:txEl>
                                              <p:pRg st="8" end="8"/>
                                            </p:txEl>
                                          </p:spTgt>
                                        </p:tgtEl>
                                        <p:attrNameLst>
                                          <p:attrName>style.visibility</p:attrName>
                                        </p:attrNameLst>
                                      </p:cBhvr>
                                      <p:to>
                                        <p:strVal val="visible"/>
                                      </p:to>
                                    </p:set>
                                    <p:anim calcmode="lin" valueType="num">
                                      <p:cBhvr additive="base">
                                        <p:cTn id="47" dur="500"/>
                                        <p:tgtEl>
                                          <p:spTgt spid="409">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2">
            <a:extLst>
              <a:ext uri="{FF2B5EF4-FFF2-40B4-BE49-F238E27FC236}">
                <a16:creationId xmlns:a16="http://schemas.microsoft.com/office/drawing/2014/main" id="{DA5BABBA-F872-9A29-C742-179E4190BD62}"/>
              </a:ext>
            </a:extLst>
          </p:cNvPr>
          <p:cNvSpPr/>
          <p:nvPr/>
        </p:nvSpPr>
        <p:spPr>
          <a:xfrm>
            <a:off x="0" y="-689083"/>
            <a:ext cx="12192000" cy="812292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3"/>
            <a:stretch>
              <a:fillRect/>
            </a:stretch>
          </a:blipFill>
        </p:spPr>
        <p:txBody>
          <a:bodyPr/>
          <a:lstStyle/>
          <a:p>
            <a:endParaRPr lang="sv-SE" sz="933"/>
          </a:p>
        </p:txBody>
      </p:sp>
      <p:grpSp>
        <p:nvGrpSpPr>
          <p:cNvPr id="3" name="Group 3"/>
          <p:cNvGrpSpPr/>
          <p:nvPr/>
        </p:nvGrpSpPr>
        <p:grpSpPr>
          <a:xfrm>
            <a:off x="2999940" y="1546110"/>
            <a:ext cx="6192121" cy="3652535"/>
            <a:chOff x="0" y="0"/>
            <a:chExt cx="2512985" cy="1482330"/>
          </a:xfrm>
        </p:grpSpPr>
        <p:sp>
          <p:nvSpPr>
            <p:cNvPr id="4" name="Freeform 4"/>
            <p:cNvSpPr/>
            <p:nvPr/>
          </p:nvSpPr>
          <p:spPr>
            <a:xfrm>
              <a:off x="0" y="0"/>
              <a:ext cx="2512985" cy="1482330"/>
            </a:xfrm>
            <a:custGeom>
              <a:avLst/>
              <a:gdLst/>
              <a:ahLst/>
              <a:cxnLst/>
              <a:rect l="l" t="t" r="r" b="b"/>
              <a:pathLst>
                <a:path w="2512985" h="1482330">
                  <a:moveTo>
                    <a:pt x="25006" y="0"/>
                  </a:moveTo>
                  <a:lnTo>
                    <a:pt x="2487980" y="0"/>
                  </a:lnTo>
                  <a:cubicBezTo>
                    <a:pt x="2501790" y="0"/>
                    <a:pt x="2512985" y="11195"/>
                    <a:pt x="2512985" y="25006"/>
                  </a:cubicBezTo>
                  <a:lnTo>
                    <a:pt x="2512985" y="1457324"/>
                  </a:lnTo>
                  <a:cubicBezTo>
                    <a:pt x="2512985" y="1471135"/>
                    <a:pt x="2501790" y="1482330"/>
                    <a:pt x="2487980" y="1482330"/>
                  </a:cubicBezTo>
                  <a:lnTo>
                    <a:pt x="25006" y="1482330"/>
                  </a:lnTo>
                  <a:cubicBezTo>
                    <a:pt x="11195" y="1482330"/>
                    <a:pt x="0" y="1471135"/>
                    <a:pt x="0" y="1457324"/>
                  </a:cubicBezTo>
                  <a:lnTo>
                    <a:pt x="0" y="25006"/>
                  </a:lnTo>
                  <a:cubicBezTo>
                    <a:pt x="0" y="11195"/>
                    <a:pt x="11195" y="0"/>
                    <a:pt x="25006" y="0"/>
                  </a:cubicBezTo>
                  <a:close/>
                </a:path>
              </a:pathLst>
            </a:custGeom>
            <a:solidFill>
              <a:srgbClr val="682241"/>
            </a:solidFill>
          </p:spPr>
          <p:txBody>
            <a:bodyPr/>
            <a:lstStyle/>
            <a:p>
              <a:endParaRPr lang="sv-SE" sz="933"/>
            </a:p>
          </p:txBody>
        </p:sp>
        <p:sp>
          <p:nvSpPr>
            <p:cNvPr id="5" name="TextBox 5"/>
            <p:cNvSpPr txBox="1"/>
            <p:nvPr/>
          </p:nvSpPr>
          <p:spPr>
            <a:xfrm>
              <a:off x="0" y="-9525"/>
              <a:ext cx="2512985" cy="1491855"/>
            </a:xfrm>
            <a:prstGeom prst="rect">
              <a:avLst/>
            </a:prstGeom>
          </p:spPr>
          <p:txBody>
            <a:bodyPr lIns="32967" tIns="32967" rIns="32967" bIns="32967" rtlCol="0" anchor="ctr"/>
            <a:lstStyle/>
            <a:p>
              <a:pPr algn="ctr">
                <a:lnSpc>
                  <a:spcPts val="1513"/>
                </a:lnSpc>
              </a:pPr>
              <a:endParaRPr lang="sv-SE" sz="933"/>
            </a:p>
          </p:txBody>
        </p:sp>
      </p:grpSp>
      <p:grpSp>
        <p:nvGrpSpPr>
          <p:cNvPr id="6" name="Group 6"/>
          <p:cNvGrpSpPr/>
          <p:nvPr/>
        </p:nvGrpSpPr>
        <p:grpSpPr>
          <a:xfrm>
            <a:off x="5429197" y="5198644"/>
            <a:ext cx="1333607" cy="591505"/>
            <a:chOff x="0" y="0"/>
            <a:chExt cx="541226" cy="240054"/>
          </a:xfrm>
        </p:grpSpPr>
        <p:sp>
          <p:nvSpPr>
            <p:cNvPr id="7" name="Freeform 7"/>
            <p:cNvSpPr/>
            <p:nvPr/>
          </p:nvSpPr>
          <p:spPr>
            <a:xfrm>
              <a:off x="0" y="0"/>
              <a:ext cx="541226" cy="240054"/>
            </a:xfrm>
            <a:custGeom>
              <a:avLst/>
              <a:gdLst/>
              <a:ahLst/>
              <a:cxnLst/>
              <a:rect l="l" t="t" r="r" b="b"/>
              <a:pathLst>
                <a:path w="541226" h="240054">
                  <a:moveTo>
                    <a:pt x="0" y="0"/>
                  </a:moveTo>
                  <a:lnTo>
                    <a:pt x="541226" y="0"/>
                  </a:lnTo>
                  <a:lnTo>
                    <a:pt x="541226" y="240054"/>
                  </a:lnTo>
                  <a:lnTo>
                    <a:pt x="0" y="240054"/>
                  </a:lnTo>
                  <a:close/>
                </a:path>
              </a:pathLst>
            </a:custGeom>
            <a:solidFill>
              <a:srgbClr val="682241"/>
            </a:solidFill>
          </p:spPr>
          <p:txBody>
            <a:bodyPr/>
            <a:lstStyle/>
            <a:p>
              <a:endParaRPr lang="sv-SE" sz="933"/>
            </a:p>
          </p:txBody>
        </p:sp>
        <p:sp>
          <p:nvSpPr>
            <p:cNvPr id="8" name="TextBox 8"/>
            <p:cNvSpPr txBox="1"/>
            <p:nvPr/>
          </p:nvSpPr>
          <p:spPr>
            <a:xfrm>
              <a:off x="0" y="-9525"/>
              <a:ext cx="541226" cy="249579"/>
            </a:xfrm>
            <a:prstGeom prst="rect">
              <a:avLst/>
            </a:prstGeom>
          </p:spPr>
          <p:txBody>
            <a:bodyPr lIns="32967" tIns="32967" rIns="32967" bIns="32967" rtlCol="0" anchor="ctr"/>
            <a:lstStyle/>
            <a:p>
              <a:pPr algn="ctr">
                <a:lnSpc>
                  <a:spcPts val="1513"/>
                </a:lnSpc>
              </a:pPr>
              <a:endParaRPr lang="sv-SE" sz="933"/>
            </a:p>
          </p:txBody>
        </p:sp>
      </p:grpSp>
      <p:grpSp>
        <p:nvGrpSpPr>
          <p:cNvPr id="9" name="Group 9"/>
          <p:cNvGrpSpPr/>
          <p:nvPr/>
        </p:nvGrpSpPr>
        <p:grpSpPr>
          <a:xfrm rot="328592">
            <a:off x="5358823" y="5198644"/>
            <a:ext cx="284563" cy="591505"/>
            <a:chOff x="0" y="0"/>
            <a:chExt cx="115486" cy="240054"/>
          </a:xfrm>
        </p:grpSpPr>
        <p:sp>
          <p:nvSpPr>
            <p:cNvPr id="10" name="Freeform 10"/>
            <p:cNvSpPr/>
            <p:nvPr/>
          </p:nvSpPr>
          <p:spPr>
            <a:xfrm>
              <a:off x="0" y="0"/>
              <a:ext cx="115486" cy="240054"/>
            </a:xfrm>
            <a:custGeom>
              <a:avLst/>
              <a:gdLst/>
              <a:ahLst/>
              <a:cxnLst/>
              <a:rect l="l" t="t" r="r" b="b"/>
              <a:pathLst>
                <a:path w="115486" h="240054">
                  <a:moveTo>
                    <a:pt x="0" y="0"/>
                  </a:moveTo>
                  <a:lnTo>
                    <a:pt x="115486" y="0"/>
                  </a:lnTo>
                  <a:lnTo>
                    <a:pt x="115486" y="240054"/>
                  </a:lnTo>
                  <a:lnTo>
                    <a:pt x="0" y="240054"/>
                  </a:lnTo>
                  <a:close/>
                </a:path>
              </a:pathLst>
            </a:custGeom>
            <a:solidFill>
              <a:srgbClr val="682241"/>
            </a:solidFill>
          </p:spPr>
          <p:txBody>
            <a:bodyPr/>
            <a:lstStyle/>
            <a:p>
              <a:endParaRPr lang="sv-SE" sz="933"/>
            </a:p>
          </p:txBody>
        </p:sp>
        <p:sp>
          <p:nvSpPr>
            <p:cNvPr id="11" name="TextBox 11"/>
            <p:cNvSpPr txBox="1"/>
            <p:nvPr/>
          </p:nvSpPr>
          <p:spPr>
            <a:xfrm>
              <a:off x="0" y="-9525"/>
              <a:ext cx="115486" cy="249579"/>
            </a:xfrm>
            <a:prstGeom prst="rect">
              <a:avLst/>
            </a:prstGeom>
          </p:spPr>
          <p:txBody>
            <a:bodyPr lIns="32967" tIns="32967" rIns="32967" bIns="32967" rtlCol="0" anchor="ctr"/>
            <a:lstStyle/>
            <a:p>
              <a:pPr algn="ctr">
                <a:lnSpc>
                  <a:spcPts val="1513"/>
                </a:lnSpc>
              </a:pPr>
              <a:endParaRPr lang="sv-SE" sz="933"/>
            </a:p>
          </p:txBody>
        </p:sp>
      </p:grpSp>
      <p:grpSp>
        <p:nvGrpSpPr>
          <p:cNvPr id="12" name="Group 12"/>
          <p:cNvGrpSpPr/>
          <p:nvPr/>
        </p:nvGrpSpPr>
        <p:grpSpPr>
          <a:xfrm rot="-374209">
            <a:off x="6528053" y="5198340"/>
            <a:ext cx="284563" cy="591505"/>
            <a:chOff x="0" y="0"/>
            <a:chExt cx="115486" cy="240054"/>
          </a:xfrm>
        </p:grpSpPr>
        <p:sp>
          <p:nvSpPr>
            <p:cNvPr id="13" name="Freeform 13"/>
            <p:cNvSpPr/>
            <p:nvPr/>
          </p:nvSpPr>
          <p:spPr>
            <a:xfrm>
              <a:off x="0" y="0"/>
              <a:ext cx="115486" cy="240054"/>
            </a:xfrm>
            <a:custGeom>
              <a:avLst/>
              <a:gdLst/>
              <a:ahLst/>
              <a:cxnLst/>
              <a:rect l="l" t="t" r="r" b="b"/>
              <a:pathLst>
                <a:path w="115486" h="240054">
                  <a:moveTo>
                    <a:pt x="0" y="0"/>
                  </a:moveTo>
                  <a:lnTo>
                    <a:pt x="115486" y="0"/>
                  </a:lnTo>
                  <a:lnTo>
                    <a:pt x="115486" y="240054"/>
                  </a:lnTo>
                  <a:lnTo>
                    <a:pt x="0" y="240054"/>
                  </a:lnTo>
                  <a:close/>
                </a:path>
              </a:pathLst>
            </a:custGeom>
            <a:solidFill>
              <a:srgbClr val="682241"/>
            </a:solidFill>
          </p:spPr>
          <p:txBody>
            <a:bodyPr/>
            <a:lstStyle/>
            <a:p>
              <a:endParaRPr lang="sv-SE" sz="933"/>
            </a:p>
          </p:txBody>
        </p:sp>
        <p:sp>
          <p:nvSpPr>
            <p:cNvPr id="14" name="TextBox 14"/>
            <p:cNvSpPr txBox="1"/>
            <p:nvPr/>
          </p:nvSpPr>
          <p:spPr>
            <a:xfrm>
              <a:off x="0" y="-9525"/>
              <a:ext cx="115486" cy="249579"/>
            </a:xfrm>
            <a:prstGeom prst="rect">
              <a:avLst/>
            </a:prstGeom>
          </p:spPr>
          <p:txBody>
            <a:bodyPr lIns="32967" tIns="32967" rIns="32967" bIns="32967" rtlCol="0" anchor="ctr"/>
            <a:lstStyle/>
            <a:p>
              <a:pPr algn="ctr">
                <a:lnSpc>
                  <a:spcPts val="1513"/>
                </a:lnSpc>
              </a:pPr>
              <a:endParaRPr lang="sv-SE" sz="933"/>
            </a:p>
          </p:txBody>
        </p:sp>
      </p:grpSp>
      <p:grpSp>
        <p:nvGrpSpPr>
          <p:cNvPr id="15" name="Group 15"/>
          <p:cNvGrpSpPr/>
          <p:nvPr/>
        </p:nvGrpSpPr>
        <p:grpSpPr>
          <a:xfrm rot="-5400000">
            <a:off x="6061191" y="4720873"/>
            <a:ext cx="49532" cy="2113479"/>
            <a:chOff x="0" y="0"/>
            <a:chExt cx="20102" cy="857726"/>
          </a:xfrm>
        </p:grpSpPr>
        <p:sp>
          <p:nvSpPr>
            <p:cNvPr id="16" name="Freeform 16"/>
            <p:cNvSpPr/>
            <p:nvPr/>
          </p:nvSpPr>
          <p:spPr>
            <a:xfrm>
              <a:off x="0" y="0"/>
              <a:ext cx="20102" cy="857726"/>
            </a:xfrm>
            <a:custGeom>
              <a:avLst/>
              <a:gdLst/>
              <a:ahLst/>
              <a:cxnLst/>
              <a:rect l="l" t="t" r="r" b="b"/>
              <a:pathLst>
                <a:path w="20102" h="857726">
                  <a:moveTo>
                    <a:pt x="10051" y="0"/>
                  </a:moveTo>
                  <a:lnTo>
                    <a:pt x="10051" y="0"/>
                  </a:lnTo>
                  <a:cubicBezTo>
                    <a:pt x="15602" y="0"/>
                    <a:pt x="20102" y="4500"/>
                    <a:pt x="20102" y="10051"/>
                  </a:cubicBezTo>
                  <a:lnTo>
                    <a:pt x="20102" y="847675"/>
                  </a:lnTo>
                  <a:cubicBezTo>
                    <a:pt x="20102" y="850340"/>
                    <a:pt x="19043" y="852897"/>
                    <a:pt x="17158" y="854782"/>
                  </a:cubicBezTo>
                  <a:cubicBezTo>
                    <a:pt x="15273" y="856667"/>
                    <a:pt x="12717" y="857726"/>
                    <a:pt x="10051" y="857726"/>
                  </a:cubicBezTo>
                  <a:lnTo>
                    <a:pt x="10051" y="857726"/>
                  </a:lnTo>
                  <a:cubicBezTo>
                    <a:pt x="4500" y="857726"/>
                    <a:pt x="0" y="853226"/>
                    <a:pt x="0" y="847675"/>
                  </a:cubicBezTo>
                  <a:lnTo>
                    <a:pt x="0" y="10051"/>
                  </a:lnTo>
                  <a:cubicBezTo>
                    <a:pt x="0" y="7385"/>
                    <a:pt x="1059" y="4829"/>
                    <a:pt x="2944" y="2944"/>
                  </a:cubicBezTo>
                  <a:cubicBezTo>
                    <a:pt x="4829" y="1059"/>
                    <a:pt x="7385" y="0"/>
                    <a:pt x="10051" y="0"/>
                  </a:cubicBezTo>
                  <a:close/>
                </a:path>
              </a:pathLst>
            </a:custGeom>
            <a:solidFill>
              <a:srgbClr val="682241"/>
            </a:solidFill>
          </p:spPr>
          <p:txBody>
            <a:bodyPr/>
            <a:lstStyle/>
            <a:p>
              <a:endParaRPr lang="sv-SE" sz="933"/>
            </a:p>
          </p:txBody>
        </p:sp>
        <p:sp>
          <p:nvSpPr>
            <p:cNvPr id="17" name="TextBox 17"/>
            <p:cNvSpPr txBox="1"/>
            <p:nvPr/>
          </p:nvSpPr>
          <p:spPr>
            <a:xfrm>
              <a:off x="0" y="-9525"/>
              <a:ext cx="20102" cy="867251"/>
            </a:xfrm>
            <a:prstGeom prst="rect">
              <a:avLst/>
            </a:prstGeom>
          </p:spPr>
          <p:txBody>
            <a:bodyPr lIns="32967" tIns="32967" rIns="32967" bIns="32967" rtlCol="0" anchor="ctr"/>
            <a:lstStyle/>
            <a:p>
              <a:pPr algn="ctr">
                <a:lnSpc>
                  <a:spcPts val="1513"/>
                </a:lnSpc>
              </a:pPr>
              <a:endParaRPr lang="sv-SE" sz="933"/>
            </a:p>
          </p:txBody>
        </p:sp>
      </p:grpSp>
      <p:grpSp>
        <p:nvGrpSpPr>
          <p:cNvPr id="18" name="Group 18"/>
          <p:cNvGrpSpPr/>
          <p:nvPr/>
        </p:nvGrpSpPr>
        <p:grpSpPr>
          <a:xfrm rot="-5932183">
            <a:off x="5246287" y="5582597"/>
            <a:ext cx="52215" cy="340500"/>
            <a:chOff x="0" y="0"/>
            <a:chExt cx="21191" cy="138187"/>
          </a:xfrm>
        </p:grpSpPr>
        <p:sp>
          <p:nvSpPr>
            <p:cNvPr id="19" name="Freeform 19"/>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sz="933"/>
            </a:p>
          </p:txBody>
        </p:sp>
        <p:sp>
          <p:nvSpPr>
            <p:cNvPr id="20" name="TextBox 20"/>
            <p:cNvSpPr txBox="1"/>
            <p:nvPr/>
          </p:nvSpPr>
          <p:spPr>
            <a:xfrm>
              <a:off x="0" y="-9525"/>
              <a:ext cx="21191" cy="147712"/>
            </a:xfrm>
            <a:prstGeom prst="rect">
              <a:avLst/>
            </a:prstGeom>
          </p:spPr>
          <p:txBody>
            <a:bodyPr lIns="32967" tIns="32967" rIns="32967" bIns="32967" rtlCol="0" anchor="ctr"/>
            <a:lstStyle/>
            <a:p>
              <a:pPr algn="ctr">
                <a:lnSpc>
                  <a:spcPts val="1513"/>
                </a:lnSpc>
              </a:pPr>
              <a:endParaRPr lang="sv-SE" sz="933"/>
            </a:p>
          </p:txBody>
        </p:sp>
      </p:grpSp>
      <p:grpSp>
        <p:nvGrpSpPr>
          <p:cNvPr id="21" name="Group 21"/>
          <p:cNvGrpSpPr/>
          <p:nvPr/>
        </p:nvGrpSpPr>
        <p:grpSpPr>
          <a:xfrm rot="-4826748">
            <a:off x="6888397" y="5584554"/>
            <a:ext cx="52215" cy="340500"/>
            <a:chOff x="0" y="0"/>
            <a:chExt cx="21191" cy="138187"/>
          </a:xfrm>
        </p:grpSpPr>
        <p:sp>
          <p:nvSpPr>
            <p:cNvPr id="22" name="Freeform 22"/>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sz="933"/>
            </a:p>
          </p:txBody>
        </p:sp>
        <p:sp>
          <p:nvSpPr>
            <p:cNvPr id="23" name="TextBox 23"/>
            <p:cNvSpPr txBox="1"/>
            <p:nvPr/>
          </p:nvSpPr>
          <p:spPr>
            <a:xfrm>
              <a:off x="0" y="-9525"/>
              <a:ext cx="21191" cy="147712"/>
            </a:xfrm>
            <a:prstGeom prst="rect">
              <a:avLst/>
            </a:prstGeom>
          </p:spPr>
          <p:txBody>
            <a:bodyPr lIns="32967" tIns="32967" rIns="32967" bIns="32967" rtlCol="0" anchor="ctr"/>
            <a:lstStyle/>
            <a:p>
              <a:pPr algn="ctr">
                <a:lnSpc>
                  <a:spcPts val="1513"/>
                </a:lnSpc>
              </a:pPr>
              <a:endParaRPr lang="sv-SE" sz="933"/>
            </a:p>
          </p:txBody>
        </p:sp>
      </p:grpSp>
      <p:grpSp>
        <p:nvGrpSpPr>
          <p:cNvPr id="24" name="Group 24"/>
          <p:cNvGrpSpPr/>
          <p:nvPr/>
        </p:nvGrpSpPr>
        <p:grpSpPr>
          <a:xfrm rot="-892525">
            <a:off x="6784257" y="5447837"/>
            <a:ext cx="52215" cy="340500"/>
            <a:chOff x="0" y="0"/>
            <a:chExt cx="21191" cy="138187"/>
          </a:xfrm>
        </p:grpSpPr>
        <p:sp>
          <p:nvSpPr>
            <p:cNvPr id="25" name="Freeform 25"/>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sz="933"/>
            </a:p>
          </p:txBody>
        </p:sp>
        <p:sp>
          <p:nvSpPr>
            <p:cNvPr id="26" name="TextBox 26"/>
            <p:cNvSpPr txBox="1"/>
            <p:nvPr/>
          </p:nvSpPr>
          <p:spPr>
            <a:xfrm>
              <a:off x="0" y="-9525"/>
              <a:ext cx="21191" cy="147712"/>
            </a:xfrm>
            <a:prstGeom prst="rect">
              <a:avLst/>
            </a:prstGeom>
          </p:spPr>
          <p:txBody>
            <a:bodyPr lIns="32967" tIns="32967" rIns="32967" bIns="32967" rtlCol="0" anchor="ctr"/>
            <a:lstStyle/>
            <a:p>
              <a:pPr algn="ctr">
                <a:lnSpc>
                  <a:spcPts val="1513"/>
                </a:lnSpc>
              </a:pPr>
              <a:endParaRPr lang="sv-SE" sz="933"/>
            </a:p>
          </p:txBody>
        </p:sp>
      </p:grpSp>
      <p:grpSp>
        <p:nvGrpSpPr>
          <p:cNvPr id="27" name="Group 27"/>
          <p:cNvGrpSpPr/>
          <p:nvPr/>
        </p:nvGrpSpPr>
        <p:grpSpPr>
          <a:xfrm rot="388444">
            <a:off x="5342245" y="5435399"/>
            <a:ext cx="52215" cy="340500"/>
            <a:chOff x="0" y="0"/>
            <a:chExt cx="21191" cy="138187"/>
          </a:xfrm>
        </p:grpSpPr>
        <p:sp>
          <p:nvSpPr>
            <p:cNvPr id="28" name="Freeform 28"/>
            <p:cNvSpPr/>
            <p:nvPr/>
          </p:nvSpPr>
          <p:spPr>
            <a:xfrm>
              <a:off x="0" y="0"/>
              <a:ext cx="21191" cy="138187"/>
            </a:xfrm>
            <a:custGeom>
              <a:avLst/>
              <a:gdLst/>
              <a:ahLst/>
              <a:cxnLst/>
              <a:rect l="l" t="t" r="r" b="b"/>
              <a:pathLst>
                <a:path w="21191" h="138187">
                  <a:moveTo>
                    <a:pt x="10595" y="0"/>
                  </a:moveTo>
                  <a:lnTo>
                    <a:pt x="10595" y="0"/>
                  </a:lnTo>
                  <a:cubicBezTo>
                    <a:pt x="13405" y="0"/>
                    <a:pt x="16100" y="1116"/>
                    <a:pt x="18087" y="3103"/>
                  </a:cubicBezTo>
                  <a:cubicBezTo>
                    <a:pt x="20074" y="5090"/>
                    <a:pt x="21191" y="7785"/>
                    <a:pt x="21191" y="10595"/>
                  </a:cubicBezTo>
                  <a:lnTo>
                    <a:pt x="21191" y="127592"/>
                  </a:lnTo>
                  <a:cubicBezTo>
                    <a:pt x="21191" y="130402"/>
                    <a:pt x="20074" y="133097"/>
                    <a:pt x="18087" y="135084"/>
                  </a:cubicBezTo>
                  <a:cubicBezTo>
                    <a:pt x="16100" y="137071"/>
                    <a:pt x="13405" y="138187"/>
                    <a:pt x="10595" y="138187"/>
                  </a:cubicBezTo>
                  <a:lnTo>
                    <a:pt x="10595" y="138187"/>
                  </a:lnTo>
                  <a:cubicBezTo>
                    <a:pt x="4744" y="138187"/>
                    <a:pt x="0" y="133444"/>
                    <a:pt x="0" y="127592"/>
                  </a:cubicBezTo>
                  <a:lnTo>
                    <a:pt x="0" y="10595"/>
                  </a:lnTo>
                  <a:cubicBezTo>
                    <a:pt x="0" y="4744"/>
                    <a:pt x="4744" y="0"/>
                    <a:pt x="10595" y="0"/>
                  </a:cubicBezTo>
                  <a:close/>
                </a:path>
              </a:pathLst>
            </a:custGeom>
            <a:solidFill>
              <a:srgbClr val="682241"/>
            </a:solidFill>
          </p:spPr>
          <p:txBody>
            <a:bodyPr/>
            <a:lstStyle/>
            <a:p>
              <a:endParaRPr lang="sv-SE" sz="933"/>
            </a:p>
          </p:txBody>
        </p:sp>
        <p:sp>
          <p:nvSpPr>
            <p:cNvPr id="29" name="TextBox 29"/>
            <p:cNvSpPr txBox="1"/>
            <p:nvPr/>
          </p:nvSpPr>
          <p:spPr>
            <a:xfrm>
              <a:off x="0" y="-9525"/>
              <a:ext cx="21191" cy="147712"/>
            </a:xfrm>
            <a:prstGeom prst="rect">
              <a:avLst/>
            </a:prstGeom>
          </p:spPr>
          <p:txBody>
            <a:bodyPr lIns="32967" tIns="32967" rIns="32967" bIns="32967" rtlCol="0" anchor="ctr"/>
            <a:lstStyle/>
            <a:p>
              <a:pPr algn="ctr">
                <a:lnSpc>
                  <a:spcPts val="1513"/>
                </a:lnSpc>
              </a:pPr>
              <a:endParaRPr lang="sv-SE" sz="933"/>
            </a:p>
          </p:txBody>
        </p:sp>
      </p:grpSp>
      <p:grpSp>
        <p:nvGrpSpPr>
          <p:cNvPr id="30" name="Group 30"/>
          <p:cNvGrpSpPr/>
          <p:nvPr/>
        </p:nvGrpSpPr>
        <p:grpSpPr>
          <a:xfrm rot="814544">
            <a:off x="5324328" y="5596736"/>
            <a:ext cx="51974" cy="152136"/>
            <a:chOff x="0" y="0"/>
            <a:chExt cx="21093" cy="61742"/>
          </a:xfrm>
        </p:grpSpPr>
        <p:sp>
          <p:nvSpPr>
            <p:cNvPr id="31" name="Freeform 31"/>
            <p:cNvSpPr/>
            <p:nvPr/>
          </p:nvSpPr>
          <p:spPr>
            <a:xfrm>
              <a:off x="0" y="0"/>
              <a:ext cx="21093" cy="61742"/>
            </a:xfrm>
            <a:custGeom>
              <a:avLst/>
              <a:gdLst/>
              <a:ahLst/>
              <a:cxnLst/>
              <a:rect l="l" t="t" r="r" b="b"/>
              <a:pathLst>
                <a:path w="21093" h="61742">
                  <a:moveTo>
                    <a:pt x="10546" y="0"/>
                  </a:moveTo>
                  <a:lnTo>
                    <a:pt x="10546" y="0"/>
                  </a:lnTo>
                  <a:cubicBezTo>
                    <a:pt x="16371" y="0"/>
                    <a:pt x="21093" y="4722"/>
                    <a:pt x="21093" y="10546"/>
                  </a:cubicBezTo>
                  <a:lnTo>
                    <a:pt x="21093" y="51196"/>
                  </a:lnTo>
                  <a:cubicBezTo>
                    <a:pt x="21093" y="53993"/>
                    <a:pt x="19982" y="56675"/>
                    <a:pt x="18004" y="58653"/>
                  </a:cubicBezTo>
                  <a:cubicBezTo>
                    <a:pt x="16026" y="60631"/>
                    <a:pt x="13344" y="61742"/>
                    <a:pt x="10546" y="61742"/>
                  </a:cubicBezTo>
                  <a:lnTo>
                    <a:pt x="10546" y="61742"/>
                  </a:lnTo>
                  <a:cubicBezTo>
                    <a:pt x="7749" y="61742"/>
                    <a:pt x="5067" y="60631"/>
                    <a:pt x="3089" y="58653"/>
                  </a:cubicBezTo>
                  <a:cubicBezTo>
                    <a:pt x="1111" y="56675"/>
                    <a:pt x="0" y="53993"/>
                    <a:pt x="0" y="51196"/>
                  </a:cubicBezTo>
                  <a:lnTo>
                    <a:pt x="0" y="10546"/>
                  </a:lnTo>
                  <a:cubicBezTo>
                    <a:pt x="0" y="7749"/>
                    <a:pt x="1111" y="5067"/>
                    <a:pt x="3089" y="3089"/>
                  </a:cubicBezTo>
                  <a:cubicBezTo>
                    <a:pt x="5067" y="1111"/>
                    <a:pt x="7749" y="0"/>
                    <a:pt x="10546" y="0"/>
                  </a:cubicBezTo>
                  <a:close/>
                </a:path>
              </a:pathLst>
            </a:custGeom>
            <a:solidFill>
              <a:srgbClr val="682241"/>
            </a:solidFill>
          </p:spPr>
          <p:txBody>
            <a:bodyPr/>
            <a:lstStyle/>
            <a:p>
              <a:endParaRPr lang="sv-SE" sz="933"/>
            </a:p>
          </p:txBody>
        </p:sp>
        <p:sp>
          <p:nvSpPr>
            <p:cNvPr id="32" name="TextBox 32"/>
            <p:cNvSpPr txBox="1"/>
            <p:nvPr/>
          </p:nvSpPr>
          <p:spPr>
            <a:xfrm>
              <a:off x="0" y="-9525"/>
              <a:ext cx="21093" cy="71267"/>
            </a:xfrm>
            <a:prstGeom prst="rect">
              <a:avLst/>
            </a:prstGeom>
          </p:spPr>
          <p:txBody>
            <a:bodyPr lIns="32967" tIns="32967" rIns="32967" bIns="32967" rtlCol="0" anchor="ctr"/>
            <a:lstStyle/>
            <a:p>
              <a:pPr algn="ctr">
                <a:lnSpc>
                  <a:spcPts val="1513"/>
                </a:lnSpc>
              </a:pPr>
              <a:endParaRPr lang="sv-SE" sz="933"/>
            </a:p>
          </p:txBody>
        </p:sp>
      </p:grpSp>
      <p:sp>
        <p:nvSpPr>
          <p:cNvPr id="33" name="Freeform 33"/>
          <p:cNvSpPr/>
          <p:nvPr/>
        </p:nvSpPr>
        <p:spPr>
          <a:xfrm>
            <a:off x="2999940" y="1546109"/>
            <a:ext cx="6192121" cy="4272487"/>
          </a:xfrm>
          <a:custGeom>
            <a:avLst/>
            <a:gdLst/>
            <a:ahLst/>
            <a:cxnLst/>
            <a:rect l="l" t="t" r="r" b="b"/>
            <a:pathLst>
              <a:path w="9288182" h="6408730">
                <a:moveTo>
                  <a:pt x="0" y="0"/>
                </a:moveTo>
                <a:lnTo>
                  <a:pt x="9288182" y="0"/>
                </a:lnTo>
                <a:lnTo>
                  <a:pt x="9288182" y="6408730"/>
                </a:lnTo>
                <a:lnTo>
                  <a:pt x="0" y="640873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sv-SE" sz="933"/>
          </a:p>
        </p:txBody>
      </p:sp>
      <p:grpSp>
        <p:nvGrpSpPr>
          <p:cNvPr id="34" name="Group 34"/>
          <p:cNvGrpSpPr/>
          <p:nvPr/>
        </p:nvGrpSpPr>
        <p:grpSpPr>
          <a:xfrm>
            <a:off x="3256310" y="1783688"/>
            <a:ext cx="5659294" cy="3177377"/>
            <a:chOff x="0" y="0"/>
            <a:chExt cx="2296745" cy="1289494"/>
          </a:xfrm>
        </p:grpSpPr>
        <p:sp>
          <p:nvSpPr>
            <p:cNvPr id="35" name="Freeform 35"/>
            <p:cNvSpPr/>
            <p:nvPr/>
          </p:nvSpPr>
          <p:spPr>
            <a:xfrm>
              <a:off x="0" y="0"/>
              <a:ext cx="2296745" cy="1289494"/>
            </a:xfrm>
            <a:custGeom>
              <a:avLst/>
              <a:gdLst/>
              <a:ahLst/>
              <a:cxnLst/>
              <a:rect l="l" t="t" r="r" b="b"/>
              <a:pathLst>
                <a:path w="2296745" h="1289494">
                  <a:moveTo>
                    <a:pt x="0" y="0"/>
                  </a:moveTo>
                  <a:lnTo>
                    <a:pt x="2296745" y="0"/>
                  </a:lnTo>
                  <a:lnTo>
                    <a:pt x="2296745" y="1289494"/>
                  </a:lnTo>
                  <a:lnTo>
                    <a:pt x="0" y="1289494"/>
                  </a:lnTo>
                  <a:close/>
                </a:path>
              </a:pathLst>
            </a:custGeom>
            <a:solidFill>
              <a:srgbClr val="D3AABE"/>
            </a:solidFill>
          </p:spPr>
          <p:txBody>
            <a:bodyPr/>
            <a:lstStyle/>
            <a:p>
              <a:endParaRPr lang="sv-SE" sz="933"/>
            </a:p>
          </p:txBody>
        </p:sp>
        <p:sp>
          <p:nvSpPr>
            <p:cNvPr id="36" name="TextBox 36"/>
            <p:cNvSpPr txBox="1"/>
            <p:nvPr/>
          </p:nvSpPr>
          <p:spPr>
            <a:xfrm>
              <a:off x="0" y="-9525"/>
              <a:ext cx="2296745" cy="1299019"/>
            </a:xfrm>
            <a:prstGeom prst="rect">
              <a:avLst/>
            </a:prstGeom>
          </p:spPr>
          <p:txBody>
            <a:bodyPr lIns="32967" tIns="32967" rIns="32967" bIns="32967" rtlCol="0" anchor="ctr"/>
            <a:lstStyle/>
            <a:p>
              <a:pPr algn="ctr">
                <a:lnSpc>
                  <a:spcPts val="1513"/>
                </a:lnSpc>
              </a:pPr>
              <a:endParaRPr lang="sv-SE" sz="933"/>
            </a:p>
          </p:txBody>
        </p:sp>
      </p:grpSp>
      <p:grpSp>
        <p:nvGrpSpPr>
          <p:cNvPr id="37" name="Group 37"/>
          <p:cNvGrpSpPr/>
          <p:nvPr/>
        </p:nvGrpSpPr>
        <p:grpSpPr>
          <a:xfrm rot="-5400000">
            <a:off x="7087105" y="3122523"/>
            <a:ext cx="1090823" cy="2586262"/>
            <a:chOff x="0" y="0"/>
            <a:chExt cx="541098" cy="1282905"/>
          </a:xfrm>
        </p:grpSpPr>
        <p:sp>
          <p:nvSpPr>
            <p:cNvPr id="38" name="Freeform 38"/>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C69DB1"/>
            </a:solidFill>
          </p:spPr>
          <p:txBody>
            <a:bodyPr/>
            <a:lstStyle/>
            <a:p>
              <a:endParaRPr lang="sv-SE" sz="933"/>
            </a:p>
          </p:txBody>
        </p:sp>
        <p:sp>
          <p:nvSpPr>
            <p:cNvPr id="39" name="TextBox 39"/>
            <p:cNvSpPr txBox="1"/>
            <p:nvPr/>
          </p:nvSpPr>
          <p:spPr>
            <a:xfrm>
              <a:off x="0" y="631928"/>
              <a:ext cx="270549" cy="648248"/>
            </a:xfrm>
            <a:prstGeom prst="rect">
              <a:avLst/>
            </a:prstGeom>
          </p:spPr>
          <p:txBody>
            <a:bodyPr lIns="32534" tIns="32534" rIns="32534" bIns="32534" rtlCol="0" anchor="ctr"/>
            <a:lstStyle/>
            <a:p>
              <a:pPr algn="ctr">
                <a:lnSpc>
                  <a:spcPts val="1513"/>
                </a:lnSpc>
              </a:pPr>
              <a:endParaRPr lang="sv-SE" sz="933"/>
            </a:p>
          </p:txBody>
        </p:sp>
      </p:grpSp>
      <p:grpSp>
        <p:nvGrpSpPr>
          <p:cNvPr id="40" name="Group 40"/>
          <p:cNvGrpSpPr/>
          <p:nvPr/>
        </p:nvGrpSpPr>
        <p:grpSpPr>
          <a:xfrm rot="5400000">
            <a:off x="3968270" y="1081772"/>
            <a:ext cx="1024001" cy="2427833"/>
            <a:chOff x="0" y="0"/>
            <a:chExt cx="541098" cy="1282905"/>
          </a:xfrm>
        </p:grpSpPr>
        <p:sp>
          <p:nvSpPr>
            <p:cNvPr id="41" name="Freeform 41"/>
            <p:cNvSpPr/>
            <p:nvPr/>
          </p:nvSpPr>
          <p:spPr>
            <a:xfrm>
              <a:off x="0" y="0"/>
              <a:ext cx="541098" cy="1282905"/>
            </a:xfrm>
            <a:custGeom>
              <a:avLst/>
              <a:gdLst/>
              <a:ahLst/>
              <a:cxnLst/>
              <a:rect l="l" t="t" r="r" b="b"/>
              <a:pathLst>
                <a:path w="541098" h="1282905">
                  <a:moveTo>
                    <a:pt x="541098" y="1282905"/>
                  </a:moveTo>
                  <a:lnTo>
                    <a:pt x="0" y="1282905"/>
                  </a:lnTo>
                  <a:lnTo>
                    <a:pt x="0" y="0"/>
                  </a:lnTo>
                  <a:lnTo>
                    <a:pt x="541098" y="1282905"/>
                  </a:lnTo>
                  <a:close/>
                </a:path>
              </a:pathLst>
            </a:custGeom>
            <a:solidFill>
              <a:srgbClr val="C69DB1"/>
            </a:solidFill>
          </p:spPr>
          <p:txBody>
            <a:bodyPr/>
            <a:lstStyle/>
            <a:p>
              <a:endParaRPr lang="sv-SE" sz="933"/>
            </a:p>
          </p:txBody>
        </p:sp>
        <p:sp>
          <p:nvSpPr>
            <p:cNvPr id="42" name="TextBox 42"/>
            <p:cNvSpPr txBox="1"/>
            <p:nvPr/>
          </p:nvSpPr>
          <p:spPr>
            <a:xfrm>
              <a:off x="0" y="631928"/>
              <a:ext cx="270549" cy="648248"/>
            </a:xfrm>
            <a:prstGeom prst="rect">
              <a:avLst/>
            </a:prstGeom>
          </p:spPr>
          <p:txBody>
            <a:bodyPr lIns="32534" tIns="32534" rIns="32534" bIns="32534" rtlCol="0" anchor="ctr"/>
            <a:lstStyle/>
            <a:p>
              <a:pPr algn="ctr">
                <a:lnSpc>
                  <a:spcPts val="1513"/>
                </a:lnSpc>
              </a:pPr>
              <a:endParaRPr lang="sv-SE" sz="933"/>
            </a:p>
          </p:txBody>
        </p:sp>
      </p:grpSp>
      <p:sp>
        <p:nvSpPr>
          <p:cNvPr id="43" name="TextBox 43"/>
          <p:cNvSpPr txBox="1"/>
          <p:nvPr/>
        </p:nvSpPr>
        <p:spPr>
          <a:xfrm>
            <a:off x="3627328" y="2884046"/>
            <a:ext cx="5080341" cy="1410643"/>
          </a:xfrm>
          <a:prstGeom prst="rect">
            <a:avLst/>
          </a:prstGeom>
        </p:spPr>
        <p:txBody>
          <a:bodyPr lIns="0" tIns="0" rIns="0" bIns="0" rtlCol="0" anchor="t">
            <a:spAutoFit/>
          </a:bodyPr>
          <a:lstStyle/>
          <a:p>
            <a:pPr algn="ctr">
              <a:lnSpc>
                <a:spcPts val="5533"/>
              </a:lnSpc>
            </a:pPr>
            <a:r>
              <a:rPr lang="sv-SE" sz="5124" b="1" dirty="0">
                <a:solidFill>
                  <a:srgbClr val="682241"/>
                </a:solidFill>
                <a:latin typeface="Work Sans Bold"/>
                <a:ea typeface="Work Sans Bold"/>
                <a:cs typeface="Work Sans Bold"/>
                <a:sym typeface="Work Sans Bold"/>
              </a:rPr>
              <a:t>Vad har vi lärt oss idag?</a:t>
            </a:r>
          </a:p>
        </p:txBody>
      </p:sp>
      <p:grpSp>
        <p:nvGrpSpPr>
          <p:cNvPr id="44" name="Group 44"/>
          <p:cNvGrpSpPr/>
          <p:nvPr/>
        </p:nvGrpSpPr>
        <p:grpSpPr>
          <a:xfrm rot="-984696">
            <a:off x="3524193" y="1964115"/>
            <a:ext cx="682691" cy="762668"/>
            <a:chOff x="0" y="0"/>
            <a:chExt cx="1365382" cy="1525336"/>
          </a:xfrm>
        </p:grpSpPr>
        <p:sp>
          <p:nvSpPr>
            <p:cNvPr id="45" name="Freeform 45"/>
            <p:cNvSpPr/>
            <p:nvPr/>
          </p:nvSpPr>
          <p:spPr>
            <a:xfrm>
              <a:off x="456963" y="584019"/>
              <a:ext cx="432240" cy="455616"/>
            </a:xfrm>
            <a:custGeom>
              <a:avLst/>
              <a:gdLst/>
              <a:ahLst/>
              <a:cxnLst/>
              <a:rect l="l" t="t" r="r" b="b"/>
              <a:pathLst>
                <a:path w="432240" h="455616">
                  <a:moveTo>
                    <a:pt x="0" y="0"/>
                  </a:moveTo>
                  <a:lnTo>
                    <a:pt x="432240" y="0"/>
                  </a:lnTo>
                  <a:lnTo>
                    <a:pt x="432240" y="455616"/>
                  </a:lnTo>
                  <a:lnTo>
                    <a:pt x="0" y="455616"/>
                  </a:lnTo>
                  <a:lnTo>
                    <a:pt x="0" y="0"/>
                  </a:lnTo>
                  <a:close/>
                </a:path>
              </a:pathLst>
            </a:custGeom>
            <a:blipFill>
              <a:blip r:embed="rId5"/>
              <a:stretch>
                <a:fillRect l="-732597" t="-63055" r="-520644" b="-559089"/>
              </a:stretch>
            </a:blipFill>
          </p:spPr>
          <p:txBody>
            <a:bodyPr/>
            <a:lstStyle/>
            <a:p>
              <a:endParaRPr lang="sv-SE" sz="933"/>
            </a:p>
          </p:txBody>
        </p:sp>
        <p:sp>
          <p:nvSpPr>
            <p:cNvPr id="46" name="Freeform 46"/>
            <p:cNvSpPr/>
            <p:nvPr/>
          </p:nvSpPr>
          <p:spPr>
            <a:xfrm>
              <a:off x="0" y="0"/>
              <a:ext cx="1365382" cy="1525336"/>
            </a:xfrm>
            <a:custGeom>
              <a:avLst/>
              <a:gdLst/>
              <a:ahLst/>
              <a:cxnLst/>
              <a:rect l="l" t="t" r="r" b="b"/>
              <a:pathLst>
                <a:path w="1365382" h="1525336">
                  <a:moveTo>
                    <a:pt x="0" y="0"/>
                  </a:moveTo>
                  <a:lnTo>
                    <a:pt x="1365382" y="0"/>
                  </a:lnTo>
                  <a:lnTo>
                    <a:pt x="1365382" y="1525336"/>
                  </a:lnTo>
                  <a:lnTo>
                    <a:pt x="0" y="1525336"/>
                  </a:lnTo>
                  <a:lnTo>
                    <a:pt x="0" y="0"/>
                  </a:lnTo>
                  <a:close/>
                </a:path>
              </a:pathLst>
            </a:custGeom>
            <a:blipFill>
              <a:blip r:embed="rId5"/>
              <a:stretch>
                <a:fillRect l="-245995" t="-338877" r="-582430" b="-28597"/>
              </a:stretch>
            </a:blipFill>
          </p:spPr>
          <p:txBody>
            <a:bodyPr/>
            <a:lstStyle/>
            <a:p>
              <a:endParaRPr lang="sv-SE" sz="933"/>
            </a:p>
          </p:txBody>
        </p:sp>
      </p:grpSp>
      <p:sp>
        <p:nvSpPr>
          <p:cNvPr id="47" name="Freeform 47"/>
          <p:cNvSpPr/>
          <p:nvPr/>
        </p:nvSpPr>
        <p:spPr>
          <a:xfrm rot="591188">
            <a:off x="8352507" y="3800366"/>
            <a:ext cx="318386" cy="457262"/>
          </a:xfrm>
          <a:custGeom>
            <a:avLst/>
            <a:gdLst/>
            <a:ahLst/>
            <a:cxnLst/>
            <a:rect l="l" t="t" r="r" b="b"/>
            <a:pathLst>
              <a:path w="477579" h="685893">
                <a:moveTo>
                  <a:pt x="0" y="0"/>
                </a:moveTo>
                <a:lnTo>
                  <a:pt x="477579" y="0"/>
                </a:lnTo>
                <a:lnTo>
                  <a:pt x="477579" y="685893"/>
                </a:lnTo>
                <a:lnTo>
                  <a:pt x="0" y="685893"/>
                </a:lnTo>
                <a:lnTo>
                  <a:pt x="0" y="0"/>
                </a:lnTo>
                <a:close/>
              </a:path>
            </a:pathLst>
          </a:custGeom>
          <a:blipFill>
            <a:blip r:embed="rId5"/>
            <a:stretch>
              <a:fillRect l="-1028860" t="-31101" r="-115622" b="-356314"/>
            </a:stretch>
          </a:blipFill>
        </p:spPr>
        <p:txBody>
          <a:bodyPr/>
          <a:lstStyle/>
          <a:p>
            <a:endParaRPr lang="sv-SE" sz="933"/>
          </a:p>
        </p:txBody>
      </p:sp>
      <p:sp>
        <p:nvSpPr>
          <p:cNvPr id="48" name="Freeform 48"/>
          <p:cNvSpPr/>
          <p:nvPr/>
        </p:nvSpPr>
        <p:spPr>
          <a:xfrm>
            <a:off x="8060555" y="3911520"/>
            <a:ext cx="293461" cy="301805"/>
          </a:xfrm>
          <a:custGeom>
            <a:avLst/>
            <a:gdLst/>
            <a:ahLst/>
            <a:cxnLst/>
            <a:rect l="l" t="t" r="r" b="b"/>
            <a:pathLst>
              <a:path w="440191" h="452708">
                <a:moveTo>
                  <a:pt x="0" y="0"/>
                </a:moveTo>
                <a:lnTo>
                  <a:pt x="440191" y="0"/>
                </a:lnTo>
                <a:lnTo>
                  <a:pt x="440191" y="452708"/>
                </a:lnTo>
                <a:lnTo>
                  <a:pt x="0" y="452708"/>
                </a:lnTo>
                <a:lnTo>
                  <a:pt x="0" y="0"/>
                </a:lnTo>
                <a:close/>
              </a:path>
            </a:pathLst>
          </a:custGeom>
          <a:blipFill>
            <a:blip r:embed="rId5"/>
            <a:stretch>
              <a:fillRect l="-639365" t="-31101" r="-151791" b="-356314"/>
            </a:stretch>
          </a:blipFill>
        </p:spPr>
        <p:txBody>
          <a:bodyPr/>
          <a:lstStyle/>
          <a:p>
            <a:endParaRPr lang="sv-SE" sz="933"/>
          </a:p>
        </p:txBody>
      </p:sp>
      <p:sp>
        <p:nvSpPr>
          <p:cNvPr id="49" name="Freeform 49"/>
          <p:cNvSpPr/>
          <p:nvPr/>
        </p:nvSpPr>
        <p:spPr>
          <a:xfrm>
            <a:off x="7990043" y="4118054"/>
            <a:ext cx="651377" cy="713669"/>
          </a:xfrm>
          <a:custGeom>
            <a:avLst/>
            <a:gdLst/>
            <a:ahLst/>
            <a:cxnLst/>
            <a:rect l="l" t="t" r="r" b="b"/>
            <a:pathLst>
              <a:path w="977066" h="1070503">
                <a:moveTo>
                  <a:pt x="0" y="0"/>
                </a:moveTo>
                <a:lnTo>
                  <a:pt x="977065" y="0"/>
                </a:lnTo>
                <a:lnTo>
                  <a:pt x="977065" y="1070504"/>
                </a:lnTo>
                <a:lnTo>
                  <a:pt x="0" y="1070504"/>
                </a:lnTo>
                <a:lnTo>
                  <a:pt x="0" y="0"/>
                </a:lnTo>
                <a:close/>
              </a:path>
            </a:pathLst>
          </a:custGeom>
          <a:blipFill>
            <a:blip r:embed="rId5"/>
            <a:stretch>
              <a:fillRect l="-849383" t="-31101" b="-356314"/>
            </a:stretch>
          </a:blipFill>
        </p:spPr>
        <p:txBody>
          <a:bodyPr/>
          <a:lstStyle/>
          <a:p>
            <a:endParaRPr lang="sv-SE" sz="933"/>
          </a:p>
        </p:txBody>
      </p:sp>
      <p:grpSp>
        <p:nvGrpSpPr>
          <p:cNvPr id="51" name="Group 51"/>
          <p:cNvGrpSpPr>
            <a:grpSpLocks noChangeAspect="1"/>
          </p:cNvGrpSpPr>
          <p:nvPr/>
        </p:nvGrpSpPr>
        <p:grpSpPr>
          <a:xfrm>
            <a:off x="9005455" y="178473"/>
            <a:ext cx="2873196" cy="357208"/>
            <a:chOff x="0" y="0"/>
            <a:chExt cx="5746392" cy="714416"/>
          </a:xfrm>
        </p:grpSpPr>
        <p:sp>
          <p:nvSpPr>
            <p:cNvPr id="52" name="Freeform 52"/>
            <p:cNvSpPr/>
            <p:nvPr/>
          </p:nvSpPr>
          <p:spPr>
            <a:xfrm>
              <a:off x="0" y="0"/>
              <a:ext cx="5746369" cy="714375"/>
            </a:xfrm>
            <a:custGeom>
              <a:avLst/>
              <a:gdLst/>
              <a:ahLst/>
              <a:cxnLst/>
              <a:rect l="l" t="t" r="r" b="b"/>
              <a:pathLst>
                <a:path w="5746369" h="714375">
                  <a:moveTo>
                    <a:pt x="0" y="0"/>
                  </a:moveTo>
                  <a:lnTo>
                    <a:pt x="5746369" y="0"/>
                  </a:lnTo>
                  <a:lnTo>
                    <a:pt x="5746369" y="714375"/>
                  </a:lnTo>
                  <a:lnTo>
                    <a:pt x="0" y="714375"/>
                  </a:lnTo>
                  <a:lnTo>
                    <a:pt x="0" y="0"/>
                  </a:lnTo>
                  <a:close/>
                </a:path>
              </a:pathLst>
            </a:custGeom>
            <a:blipFill>
              <a:blip r:embed="rId6"/>
              <a:stretch>
                <a:fillRect b="-5"/>
              </a:stretch>
            </a:blipFill>
          </p:spPr>
          <p:txBody>
            <a:bodyPr/>
            <a:lstStyle/>
            <a:p>
              <a:endParaRPr lang="sv-SE" sz="933"/>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423"/>
        <p:cNvGrpSpPr/>
        <p:nvPr/>
      </p:nvGrpSpPr>
      <p:grpSpPr>
        <a:xfrm>
          <a:off x="0" y="0"/>
          <a:ext cx="0" cy="0"/>
          <a:chOff x="0" y="0"/>
          <a:chExt cx="0" cy="0"/>
        </a:xfrm>
      </p:grpSpPr>
      <p:sp>
        <p:nvSpPr>
          <p:cNvPr id="424" name="Google Shape;424;p25"/>
          <p:cNvSpPr txBox="1">
            <a:spLocks noGrp="1"/>
          </p:cNvSpPr>
          <p:nvPr>
            <p:ph type="body" idx="1"/>
          </p:nvPr>
        </p:nvSpPr>
        <p:spPr>
          <a:xfrm>
            <a:off x="3286443" y="2556635"/>
            <a:ext cx="10148937" cy="759889"/>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2400"/>
              <a:buNone/>
            </a:pPr>
            <a:r>
              <a:rPr lang="sv-SE" sz="2000" dirty="0">
                <a:solidFill>
                  <a:srgbClr val="D3AABE"/>
                </a:solidFill>
                <a:latin typeface="Work Sans"/>
                <a:ea typeface="Work Sans"/>
                <a:cs typeface="Work Sans"/>
                <a:sym typeface="Work Sans"/>
              </a:rPr>
              <a:t>Vi delar information online hela tiden – både medvetet och omedvetet </a:t>
            </a:r>
            <a:endParaRPr sz="1600" dirty="0"/>
          </a:p>
        </p:txBody>
      </p:sp>
      <p:pic>
        <p:nvPicPr>
          <p:cNvPr id="425" name="Google Shape;425;p25"/>
          <p:cNvPicPr preferRelativeResize="0"/>
          <p:nvPr/>
        </p:nvPicPr>
        <p:blipFill rotWithShape="1">
          <a:blip r:embed="rId3">
            <a:alphaModFix/>
          </a:blip>
          <a:srcRect/>
          <a:stretch/>
        </p:blipFill>
        <p:spPr>
          <a:xfrm>
            <a:off x="9005455" y="178473"/>
            <a:ext cx="2873196" cy="357208"/>
          </a:xfrm>
          <a:prstGeom prst="rect">
            <a:avLst/>
          </a:prstGeom>
          <a:noFill/>
          <a:ln>
            <a:noFill/>
          </a:ln>
        </p:spPr>
      </p:pic>
      <p:sp>
        <p:nvSpPr>
          <p:cNvPr id="426" name="Google Shape;426;p25"/>
          <p:cNvSpPr txBox="1"/>
          <p:nvPr/>
        </p:nvSpPr>
        <p:spPr>
          <a:xfrm>
            <a:off x="139349" y="510720"/>
            <a:ext cx="11580341" cy="759889"/>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D3AABE"/>
              </a:buClr>
              <a:buSzPts val="3000"/>
              <a:buFont typeface="Work Sans"/>
              <a:buNone/>
            </a:pPr>
            <a:r>
              <a:rPr lang="sv-SE" sz="3000" b="0" i="0" u="none" strike="noStrike" cap="none">
                <a:solidFill>
                  <a:srgbClr val="D3AABE"/>
                </a:solidFill>
                <a:latin typeface="Work Sans"/>
                <a:ea typeface="Work Sans"/>
                <a:cs typeface="Work Sans"/>
                <a:sym typeface="Work Sans"/>
              </a:rPr>
              <a:t>VAD HAR VI LÄRT OSS?</a:t>
            </a:r>
            <a:endParaRPr sz="1400" b="0" i="0" u="none" strike="noStrike" cap="none">
              <a:solidFill>
                <a:srgbClr val="000000"/>
              </a:solidFill>
              <a:latin typeface="Arial"/>
              <a:ea typeface="Arial"/>
              <a:cs typeface="Arial"/>
              <a:sym typeface="Arial"/>
            </a:endParaRPr>
          </a:p>
        </p:txBody>
      </p:sp>
      <p:sp>
        <p:nvSpPr>
          <p:cNvPr id="427" name="Google Shape;427;p25"/>
          <p:cNvSpPr/>
          <p:nvPr/>
        </p:nvSpPr>
        <p:spPr>
          <a:xfrm>
            <a:off x="2183706" y="1535250"/>
            <a:ext cx="798292" cy="601207"/>
          </a:xfrm>
          <a:custGeom>
            <a:avLst/>
            <a:gdLst/>
            <a:ahLst/>
            <a:cxnLst/>
            <a:rect l="l" t="t" r="r" b="b"/>
            <a:pathLst>
              <a:path w="19297" h="18251" extrusionOk="0">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Gill Sans"/>
              <a:ea typeface="Gill Sans"/>
              <a:cs typeface="Gill Sans"/>
              <a:sym typeface="Gill Sans"/>
            </a:endParaRPr>
          </a:p>
        </p:txBody>
      </p:sp>
      <p:pic>
        <p:nvPicPr>
          <p:cNvPr id="428" name="Google Shape;428;p25" descr="Sköld bockmärke med hel fyllning"/>
          <p:cNvPicPr preferRelativeResize="0"/>
          <p:nvPr/>
        </p:nvPicPr>
        <p:blipFill rotWithShape="1">
          <a:blip r:embed="rId4">
            <a:alphaModFix/>
          </a:blip>
          <a:srcRect/>
          <a:stretch/>
        </p:blipFill>
        <p:spPr>
          <a:xfrm>
            <a:off x="2250421" y="3192981"/>
            <a:ext cx="821429" cy="759889"/>
          </a:xfrm>
          <a:prstGeom prst="rect">
            <a:avLst/>
          </a:prstGeom>
          <a:noFill/>
          <a:ln>
            <a:noFill/>
          </a:ln>
        </p:spPr>
      </p:pic>
      <p:sp>
        <p:nvSpPr>
          <p:cNvPr id="429" name="Google Shape;429;p25"/>
          <p:cNvSpPr txBox="1"/>
          <p:nvPr/>
        </p:nvSpPr>
        <p:spPr>
          <a:xfrm>
            <a:off x="3219729" y="3282524"/>
            <a:ext cx="8790387" cy="759889"/>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None/>
            </a:pPr>
            <a:r>
              <a:rPr lang="sv-SE" sz="2000" b="0" i="0" u="none" strike="noStrike" cap="none" dirty="0">
                <a:solidFill>
                  <a:srgbClr val="D3AABE"/>
                </a:solidFill>
                <a:latin typeface="Work Sans"/>
                <a:ea typeface="Work Sans"/>
                <a:cs typeface="Work Sans"/>
                <a:sym typeface="Work Sans"/>
              </a:rPr>
              <a:t>Olika information är olika viktig att skydda</a:t>
            </a:r>
            <a:endParaRPr sz="1200" b="0" i="0" u="none" strike="noStrike" cap="none" dirty="0">
              <a:solidFill>
                <a:srgbClr val="000000"/>
              </a:solidFill>
              <a:latin typeface="Arial"/>
              <a:ea typeface="Arial"/>
              <a:cs typeface="Arial"/>
              <a:sym typeface="Arial"/>
            </a:endParaRPr>
          </a:p>
        </p:txBody>
      </p:sp>
      <p:sp>
        <p:nvSpPr>
          <p:cNvPr id="430" name="Google Shape;430;p25"/>
          <p:cNvSpPr txBox="1"/>
          <p:nvPr/>
        </p:nvSpPr>
        <p:spPr>
          <a:xfrm>
            <a:off x="3286443" y="4088329"/>
            <a:ext cx="9201079" cy="759889"/>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None/>
            </a:pPr>
            <a:r>
              <a:rPr lang="sv-SE" sz="2000" b="0" i="0" u="none" strike="noStrike" cap="none" dirty="0">
                <a:solidFill>
                  <a:srgbClr val="D3AABE"/>
                </a:solidFill>
                <a:latin typeface="Work Sans"/>
                <a:ea typeface="Work Sans"/>
                <a:cs typeface="Work Sans"/>
                <a:sym typeface="Work Sans"/>
              </a:rPr>
              <a:t>Hur man kan skydda sig från att bli </a:t>
            </a:r>
            <a:r>
              <a:rPr lang="sv-SE" sz="2000" b="0" i="0" u="none" strike="noStrike" cap="none" dirty="0" err="1">
                <a:solidFill>
                  <a:srgbClr val="D3AABE"/>
                </a:solidFill>
                <a:latin typeface="Work Sans"/>
                <a:ea typeface="Work Sans"/>
                <a:cs typeface="Work Sans"/>
                <a:sym typeface="Work Sans"/>
              </a:rPr>
              <a:t>scammad</a:t>
            </a:r>
            <a:endParaRPr sz="1200" b="0" i="0" u="none" strike="noStrike" cap="none" dirty="0">
              <a:solidFill>
                <a:srgbClr val="000000"/>
              </a:solidFill>
              <a:latin typeface="Arial"/>
              <a:ea typeface="Arial"/>
              <a:cs typeface="Arial"/>
              <a:sym typeface="Arial"/>
            </a:endParaRPr>
          </a:p>
        </p:txBody>
      </p:sp>
      <p:sp>
        <p:nvSpPr>
          <p:cNvPr id="431" name="Google Shape;431;p25"/>
          <p:cNvSpPr/>
          <p:nvPr/>
        </p:nvSpPr>
        <p:spPr>
          <a:xfrm>
            <a:off x="9792058" y="6598941"/>
            <a:ext cx="1442481"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accent6"/>
              </a:solidFill>
              <a:latin typeface="Gill Sans"/>
              <a:ea typeface="Gill Sans"/>
              <a:cs typeface="Gill Sans"/>
              <a:sym typeface="Gill Sans"/>
            </a:endParaRPr>
          </a:p>
        </p:txBody>
      </p:sp>
      <p:sp>
        <p:nvSpPr>
          <p:cNvPr id="432" name="Google Shape;432;p25"/>
          <p:cNvSpPr txBox="1"/>
          <p:nvPr/>
        </p:nvSpPr>
        <p:spPr>
          <a:xfrm>
            <a:off x="7859211" y="6266765"/>
            <a:ext cx="3796496"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sv-SE" sz="1600" b="0" i="0" u="none" strike="noStrike" cap="none" dirty="0">
                <a:solidFill>
                  <a:srgbClr val="D3AABE"/>
                </a:solidFill>
                <a:latin typeface="Work Sans"/>
                <a:ea typeface="Work Sans"/>
                <a:cs typeface="Work Sans"/>
                <a:sym typeface="Work Sans"/>
              </a:rPr>
              <a:t>SAMMANFATTNING</a:t>
            </a:r>
            <a:endParaRPr sz="1400" b="0" i="0" u="none" strike="noStrike" cap="none" dirty="0">
              <a:solidFill>
                <a:srgbClr val="000000"/>
              </a:solidFill>
              <a:latin typeface="Arial"/>
              <a:ea typeface="Arial"/>
              <a:cs typeface="Arial"/>
              <a:sym typeface="Arial"/>
            </a:endParaRPr>
          </a:p>
        </p:txBody>
      </p:sp>
      <p:sp>
        <p:nvSpPr>
          <p:cNvPr id="433" name="Google Shape;433;p25"/>
          <p:cNvSpPr txBox="1"/>
          <p:nvPr/>
        </p:nvSpPr>
        <p:spPr>
          <a:xfrm>
            <a:off x="3186258" y="1487353"/>
            <a:ext cx="5486521"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2000" b="0" i="0" u="none" strike="noStrike" cap="none" dirty="0">
                <a:solidFill>
                  <a:srgbClr val="D3AABE"/>
                </a:solidFill>
                <a:latin typeface="Work Sans"/>
                <a:ea typeface="Work Sans"/>
                <a:cs typeface="Work Sans"/>
                <a:sym typeface="Work Sans"/>
              </a:rPr>
              <a:t>Cybersäkerhet handlar om att skydda din digitala information</a:t>
            </a:r>
            <a:endParaRPr dirty="0"/>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nvGrpSpPr>
          <p:cNvPr id="434" name="Google Shape;434;p25"/>
          <p:cNvGrpSpPr/>
          <p:nvPr/>
        </p:nvGrpSpPr>
        <p:grpSpPr>
          <a:xfrm>
            <a:off x="2183707" y="4870603"/>
            <a:ext cx="10303815" cy="957057"/>
            <a:chOff x="2109303" y="4582826"/>
            <a:chExt cx="10303815" cy="957057"/>
          </a:xfrm>
        </p:grpSpPr>
        <p:grpSp>
          <p:nvGrpSpPr>
            <p:cNvPr id="435" name="Google Shape;435;p25"/>
            <p:cNvGrpSpPr/>
            <p:nvPr/>
          </p:nvGrpSpPr>
          <p:grpSpPr>
            <a:xfrm>
              <a:off x="2109303" y="4582826"/>
              <a:ext cx="1078076" cy="794734"/>
              <a:chOff x="5597712" y="3768261"/>
              <a:chExt cx="1836019" cy="1291990"/>
            </a:xfrm>
          </p:grpSpPr>
          <p:pic>
            <p:nvPicPr>
              <p:cNvPr id="436" name="Google Shape;436;p25" descr="Nyckel kontur"/>
              <p:cNvPicPr preferRelativeResize="0"/>
              <p:nvPr/>
            </p:nvPicPr>
            <p:blipFill rotWithShape="1">
              <a:blip r:embed="rId5">
                <a:alphaModFix/>
              </a:blip>
              <a:srcRect/>
              <a:stretch/>
            </p:blipFill>
            <p:spPr>
              <a:xfrm rot="2483213" flipH="1">
                <a:off x="6241147" y="3768261"/>
                <a:ext cx="1192584" cy="1113884"/>
              </a:xfrm>
              <a:prstGeom prst="rect">
                <a:avLst/>
              </a:prstGeom>
              <a:noFill/>
              <a:ln>
                <a:noFill/>
              </a:ln>
            </p:spPr>
          </p:pic>
          <p:pic>
            <p:nvPicPr>
              <p:cNvPr id="437" name="Google Shape;437;p25" descr="Lås med hel fyllning"/>
              <p:cNvPicPr preferRelativeResize="0"/>
              <p:nvPr/>
            </p:nvPicPr>
            <p:blipFill rotWithShape="1">
              <a:blip r:embed="rId6">
                <a:alphaModFix/>
              </a:blip>
              <a:srcRect/>
              <a:stretch/>
            </p:blipFill>
            <p:spPr>
              <a:xfrm>
                <a:off x="5597712" y="3946367"/>
                <a:ext cx="1113884" cy="1113884"/>
              </a:xfrm>
              <a:prstGeom prst="rect">
                <a:avLst/>
              </a:prstGeom>
              <a:noFill/>
              <a:ln>
                <a:noFill/>
              </a:ln>
            </p:spPr>
          </p:pic>
        </p:grpSp>
        <p:sp>
          <p:nvSpPr>
            <p:cNvPr id="438" name="Google Shape;438;p25"/>
            <p:cNvSpPr txBox="1"/>
            <p:nvPr/>
          </p:nvSpPr>
          <p:spPr>
            <a:xfrm>
              <a:off x="3212039" y="4779994"/>
              <a:ext cx="9201079" cy="759889"/>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None/>
              </a:pPr>
              <a:r>
                <a:rPr lang="sv-SE" sz="2000" b="0" i="0" u="none" strike="noStrike" cap="none" dirty="0">
                  <a:solidFill>
                    <a:srgbClr val="D3AABE"/>
                  </a:solidFill>
                  <a:latin typeface="Work Sans"/>
                  <a:ea typeface="Work Sans"/>
                  <a:cs typeface="Work Sans"/>
                  <a:sym typeface="Work Sans"/>
                </a:rPr>
                <a:t>Hur man skapar ett starkt lösenord</a:t>
              </a:r>
              <a:endParaRPr sz="1200" b="0" i="0" u="none" strike="noStrike" cap="none" dirty="0">
                <a:solidFill>
                  <a:srgbClr val="000000"/>
                </a:solidFill>
                <a:latin typeface="Arial"/>
                <a:ea typeface="Arial"/>
                <a:cs typeface="Arial"/>
                <a:sym typeface="Arial"/>
              </a:endParaRPr>
            </a:p>
          </p:txBody>
        </p:sp>
      </p:grpSp>
      <p:pic>
        <p:nvPicPr>
          <p:cNvPr id="439" name="Google Shape;439;p25" descr="Fotavtryck kontur"/>
          <p:cNvPicPr preferRelativeResize="0"/>
          <p:nvPr/>
        </p:nvPicPr>
        <p:blipFill rotWithShape="1">
          <a:blip r:embed="rId7">
            <a:alphaModFix/>
          </a:blip>
          <a:srcRect/>
          <a:stretch/>
        </p:blipFill>
        <p:spPr>
          <a:xfrm>
            <a:off x="2183706" y="2272428"/>
            <a:ext cx="821430" cy="821430"/>
          </a:xfrm>
          <a:prstGeom prst="rect">
            <a:avLst/>
          </a:prstGeom>
          <a:noFill/>
          <a:ln>
            <a:noFill/>
          </a:ln>
        </p:spPr>
      </p:pic>
      <p:pic>
        <p:nvPicPr>
          <p:cNvPr id="440" name="Google Shape;440;p25" descr="Stopp kontur"/>
          <p:cNvPicPr preferRelativeResize="0"/>
          <p:nvPr/>
        </p:nvPicPr>
        <p:blipFill rotWithShape="1">
          <a:blip r:embed="rId8">
            <a:alphaModFix/>
          </a:blip>
          <a:srcRect/>
          <a:stretch/>
        </p:blipFill>
        <p:spPr>
          <a:xfrm>
            <a:off x="2273558" y="3952870"/>
            <a:ext cx="798292" cy="79829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2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3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bg>
      <p:bgPr>
        <a:solidFill>
          <a:srgbClr val="EA528E"/>
        </a:solidFill>
        <a:effectLst/>
      </p:bgPr>
    </p:bg>
    <p:spTree>
      <p:nvGrpSpPr>
        <p:cNvPr id="1" name="Shape 464"/>
        <p:cNvGrpSpPr/>
        <p:nvPr/>
      </p:nvGrpSpPr>
      <p:grpSpPr>
        <a:xfrm>
          <a:off x="0" y="0"/>
          <a:ext cx="0" cy="0"/>
          <a:chOff x="0" y="0"/>
          <a:chExt cx="0" cy="0"/>
        </a:xfrm>
      </p:grpSpPr>
      <p:cxnSp>
        <p:nvCxnSpPr>
          <p:cNvPr id="465" name="Google Shape;465;p48"/>
          <p:cNvCxnSpPr/>
          <p:nvPr/>
        </p:nvCxnSpPr>
        <p:spPr>
          <a:xfrm>
            <a:off x="4148700" y="4343275"/>
            <a:ext cx="3894600" cy="0"/>
          </a:xfrm>
          <a:prstGeom prst="straightConnector1">
            <a:avLst/>
          </a:prstGeom>
          <a:noFill/>
          <a:ln w="19050" cap="flat" cmpd="sng">
            <a:solidFill>
              <a:schemeClr val="lt2"/>
            </a:solidFill>
            <a:prstDash val="solid"/>
            <a:miter lim="800000"/>
            <a:headEnd type="none" w="sm" len="sm"/>
            <a:tailEnd type="none" w="sm" len="sm"/>
          </a:ln>
        </p:spPr>
      </p:cxnSp>
      <p:sp>
        <p:nvSpPr>
          <p:cNvPr id="466" name="Google Shape;466;p48"/>
          <p:cNvSpPr txBox="1"/>
          <p:nvPr/>
        </p:nvSpPr>
        <p:spPr>
          <a:xfrm>
            <a:off x="1895250" y="2347225"/>
            <a:ext cx="8401500" cy="1210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accent2"/>
              </a:buClr>
              <a:buSzPts val="6000"/>
              <a:buFont typeface="Arial"/>
              <a:buNone/>
            </a:pPr>
            <a:r>
              <a:rPr lang="sv-SE" sz="6000" b="1" i="0" u="none" strike="noStrike" cap="none">
                <a:solidFill>
                  <a:srgbClr val="FFFFFF"/>
                </a:solidFill>
                <a:latin typeface="Open Sans"/>
                <a:ea typeface="Open Sans"/>
                <a:cs typeface="Open Sans"/>
                <a:sym typeface="Open Sans"/>
              </a:rPr>
              <a:t>Cybersäkerhets-bingo!</a:t>
            </a:r>
            <a:endParaRPr sz="1400" b="0" i="0" u="none" strike="noStrike" cap="none">
              <a:solidFill>
                <a:srgbClr val="000000"/>
              </a:solidFill>
              <a:latin typeface="Arial"/>
              <a:ea typeface="Arial"/>
              <a:cs typeface="Arial"/>
              <a:sym typeface="Arial"/>
            </a:endParaRPr>
          </a:p>
        </p:txBody>
      </p:sp>
      <p:cxnSp>
        <p:nvCxnSpPr>
          <p:cNvPr id="467" name="Google Shape;467;p48"/>
          <p:cNvCxnSpPr/>
          <p:nvPr/>
        </p:nvCxnSpPr>
        <p:spPr>
          <a:xfrm>
            <a:off x="4148700" y="2318525"/>
            <a:ext cx="3894600" cy="0"/>
          </a:xfrm>
          <a:prstGeom prst="straightConnector1">
            <a:avLst/>
          </a:prstGeom>
          <a:noFill/>
          <a:ln w="19050" cap="flat" cmpd="sng">
            <a:solidFill>
              <a:schemeClr val="lt2"/>
            </a:solidFill>
            <a:prstDash val="solid"/>
            <a:miter lim="800000"/>
            <a:headEnd type="none" w="sm" len="sm"/>
            <a:tailEnd type="none" w="sm" len="sm"/>
          </a:ln>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Shape 472"/>
        <p:cNvGrpSpPr/>
        <p:nvPr/>
      </p:nvGrpSpPr>
      <p:grpSpPr>
        <a:xfrm>
          <a:off x="0" y="0"/>
          <a:ext cx="0" cy="0"/>
          <a:chOff x="0" y="0"/>
          <a:chExt cx="0" cy="0"/>
        </a:xfrm>
      </p:grpSpPr>
      <p:sp>
        <p:nvSpPr>
          <p:cNvPr id="473" name="Google Shape;473;p49"/>
          <p:cNvSpPr txBox="1">
            <a:spLocks noGrp="1"/>
          </p:cNvSpPr>
          <p:nvPr>
            <p:ph type="title"/>
          </p:nvPr>
        </p:nvSpPr>
        <p:spPr>
          <a:xfrm>
            <a:off x="2231136" y="964692"/>
            <a:ext cx="7729728" cy="118872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p>
            <a:pPr marL="0" lvl="0" indent="0" algn="ctr" rtl="0">
              <a:lnSpc>
                <a:spcPct val="90000"/>
              </a:lnSpc>
              <a:spcBef>
                <a:spcPts val="0"/>
              </a:spcBef>
              <a:spcAft>
                <a:spcPts val="0"/>
              </a:spcAft>
              <a:buClr>
                <a:srgbClr val="262626"/>
              </a:buClr>
              <a:buSzPts val="1800"/>
              <a:buNone/>
            </a:pPr>
            <a:r>
              <a:rPr lang="sv-SE"/>
              <a:t>Källor</a:t>
            </a:r>
            <a:endParaRPr/>
          </a:p>
        </p:txBody>
      </p:sp>
      <p:sp>
        <p:nvSpPr>
          <p:cNvPr id="474" name="Google Shape;474;p49"/>
          <p:cNvSpPr txBox="1">
            <a:spLocks noGrp="1"/>
          </p:cNvSpPr>
          <p:nvPr>
            <p:ph type="body" idx="1"/>
          </p:nvPr>
        </p:nvSpPr>
        <p:spPr>
          <a:xfrm>
            <a:off x="2231136" y="2638044"/>
            <a:ext cx="7729728" cy="3101983"/>
          </a:xfrm>
          <a:prstGeom prst="rect">
            <a:avLst/>
          </a:prstGeom>
          <a:noFill/>
          <a:ln>
            <a:noFill/>
          </a:ln>
        </p:spPr>
        <p:txBody>
          <a:bodyPr spcFirstLastPara="1" wrap="square" lIns="91425" tIns="45700" rIns="91425" bIns="45700" anchor="t" anchorCtr="0">
            <a:normAutofit/>
          </a:bodyPr>
          <a:lstStyle/>
          <a:p>
            <a:pPr marL="457200" marR="0" lvl="0" indent="-228600" algn="l" rtl="0">
              <a:lnSpc>
                <a:spcPct val="100000"/>
              </a:lnSpc>
              <a:spcBef>
                <a:spcPts val="0"/>
              </a:spcBef>
              <a:spcAft>
                <a:spcPts val="0"/>
              </a:spcAft>
              <a:buClr>
                <a:srgbClr val="000000"/>
              </a:buClr>
              <a:buSzPts val="1400"/>
              <a:buFont typeface="Arial"/>
              <a:buNone/>
            </a:pPr>
            <a:r>
              <a:rPr lang="sv-SE" sz="1200" b="0" i="0" u="sng" strike="noStrike" cap="none">
                <a:solidFill>
                  <a:srgbClr val="0563C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Så planerar kriminella stölder i Roblox: ”Kapade just ett konto” | SVT Nyheter</a:t>
            </a:r>
            <a:endParaRPr sz="1200" b="0" i="0" u="none" strike="noStrike" cap="none">
              <a:solidFill>
                <a:srgbClr val="000000"/>
              </a:solidFill>
              <a:latin typeface="Calibri"/>
              <a:ea typeface="Calibri"/>
              <a:cs typeface="Calibri"/>
              <a:sym typeface="Calibri"/>
            </a:endParaRPr>
          </a:p>
          <a:p>
            <a:pPr marL="457200" marR="0" lvl="0" indent="-22860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Calibri"/>
              <a:ea typeface="Calibri"/>
              <a:cs typeface="Calibri"/>
              <a:sym typeface="Calibri"/>
            </a:endParaRPr>
          </a:p>
          <a:p>
            <a:pPr marL="457200" marR="0" lvl="0" indent="-228600" algn="l" rtl="0">
              <a:lnSpc>
                <a:spcPct val="100000"/>
              </a:lnSpc>
              <a:spcBef>
                <a:spcPts val="0"/>
              </a:spcBef>
              <a:spcAft>
                <a:spcPts val="0"/>
              </a:spcAft>
              <a:buClr>
                <a:srgbClr val="000000"/>
              </a:buClr>
              <a:buSzPts val="1400"/>
              <a:buFont typeface="Arial"/>
              <a:buNone/>
            </a:pPr>
            <a:r>
              <a:rPr lang="sv-SE" sz="1200" b="0" i="0" u="sng" strike="noStrike" cap="none">
                <a:solidFill>
                  <a:srgbClr val="0563C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Roblox: En lekplats för bedragare riktad mot barn | SVT Nyheter</a:t>
            </a:r>
            <a:endParaRPr sz="1200" b="0" i="0" u="none" strike="noStrike" cap="none">
              <a:solidFill>
                <a:srgbClr val="000000"/>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endParaRPr sz="1200" u="sng">
              <a:solidFill>
                <a:srgbClr val="0563C1"/>
              </a:solidFill>
              <a:latin typeface="Calibri"/>
              <a:ea typeface="Calibri"/>
              <a:cs typeface="Calibri"/>
              <a:sym typeface="Calibri"/>
            </a:endParaRPr>
          </a:p>
          <a:p>
            <a:pPr marL="457200" lvl="0" indent="-228600" algn="l" rtl="0">
              <a:lnSpc>
                <a:spcPct val="100000"/>
              </a:lnSpc>
              <a:spcBef>
                <a:spcPts val="0"/>
              </a:spcBef>
              <a:spcAft>
                <a:spcPts val="0"/>
              </a:spcAft>
              <a:buSzPts val="1800"/>
              <a:buNone/>
            </a:pPr>
            <a:endParaRPr sz="1200" b="1">
              <a:solidFill>
                <a:srgbClr val="000000"/>
              </a:solidFill>
              <a:latin typeface="Calibri"/>
              <a:ea typeface="Calibri"/>
              <a:cs typeface="Calibri"/>
              <a:sym typeface="Calibri"/>
            </a:endParaRPr>
          </a:p>
          <a:p>
            <a:pPr marL="457200" lvl="0" indent="-228600" algn="l" rtl="0">
              <a:lnSpc>
                <a:spcPct val="100000"/>
              </a:lnSpc>
              <a:spcBef>
                <a:spcPts val="0"/>
              </a:spcBef>
              <a:spcAft>
                <a:spcPts val="0"/>
              </a:spcAft>
              <a:buSzPts val="1800"/>
              <a:buNone/>
            </a:pPr>
            <a:r>
              <a:rPr lang="sv-SE" sz="1200">
                <a:solidFill>
                  <a:srgbClr val="0563C1"/>
                </a:solidFill>
                <a:latin typeface="Calibri"/>
                <a:ea typeface="Calibri"/>
                <a:cs typeface="Calibri"/>
                <a:sym typeface="Calibri"/>
              </a:rPr>
              <a:t>Barnen kan själva googla på Youtube-klipp som beskriver hur Roblox-scams går till på olika sätt</a:t>
            </a:r>
            <a:endParaRPr sz="1200">
              <a:solidFill>
                <a:srgbClr val="444444"/>
              </a:solidFill>
              <a:latin typeface="Calibri"/>
              <a:ea typeface="Calibri"/>
              <a:cs typeface="Calibri"/>
              <a:sym typeface="Calibri"/>
            </a:endParaRPr>
          </a:p>
          <a:p>
            <a:pPr marL="457200" lvl="0" indent="-228600" algn="l" rtl="0">
              <a:lnSpc>
                <a:spcPct val="100000"/>
              </a:lnSpc>
              <a:spcBef>
                <a:spcPts val="0"/>
              </a:spcBef>
              <a:spcAft>
                <a:spcPts val="0"/>
              </a:spcAft>
              <a:buSzPts val="1800"/>
              <a:buNone/>
            </a:pPr>
            <a:endParaRPr sz="1200">
              <a:solidFill>
                <a:srgbClr val="444444"/>
              </a:solidFill>
              <a:latin typeface="Calibri"/>
              <a:ea typeface="Calibri"/>
              <a:cs typeface="Calibri"/>
              <a:sym typeface="Calibri"/>
            </a:endParaRPr>
          </a:p>
          <a:p>
            <a:pPr marL="457200" lvl="0" indent="-228600" algn="l" rtl="0">
              <a:lnSpc>
                <a:spcPct val="100000"/>
              </a:lnSpc>
              <a:spcBef>
                <a:spcPts val="0"/>
              </a:spcBef>
              <a:spcAft>
                <a:spcPts val="0"/>
              </a:spcAft>
              <a:buSzPts val="1800"/>
              <a:buNone/>
            </a:pPr>
            <a:r>
              <a:rPr lang="sv-SE" sz="1200" u="sng">
                <a:solidFill>
                  <a:srgbClr val="00000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https://uk.pcmag.com/games/136374/roblox-101-how-to-avoid-free-robux-scams</a:t>
            </a:r>
            <a:endParaRPr sz="1200">
              <a:solidFill>
                <a:srgbClr val="444444"/>
              </a:solidFill>
              <a:latin typeface="Calibri"/>
              <a:ea typeface="Calibri"/>
              <a:cs typeface="Calibri"/>
              <a:sym typeface="Calibri"/>
            </a:endParaRPr>
          </a:p>
          <a:p>
            <a:pPr marL="457200" lvl="0" indent="-228600" algn="l" rtl="0">
              <a:lnSpc>
                <a:spcPct val="100000"/>
              </a:lnSpc>
              <a:spcBef>
                <a:spcPts val="0"/>
              </a:spcBef>
              <a:spcAft>
                <a:spcPts val="0"/>
              </a:spcAft>
              <a:buSzPts val="1800"/>
              <a:buNone/>
            </a:pPr>
            <a:r>
              <a:rPr lang="sv-SE" sz="1200" u="sng">
                <a:solidFill>
                  <a:srgbClr val="000000"/>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https://roblox.fandom.com/wiki/Scam</a:t>
            </a:r>
            <a:endParaRPr sz="1200">
              <a:solidFill>
                <a:srgbClr val="444444"/>
              </a:solidFill>
              <a:latin typeface="Calibri"/>
              <a:ea typeface="Calibri"/>
              <a:cs typeface="Calibri"/>
              <a:sym typeface="Calibri"/>
            </a:endParaRPr>
          </a:p>
          <a:p>
            <a:pPr marL="457200" lvl="0" indent="-228600" algn="l" rtl="0">
              <a:lnSpc>
                <a:spcPct val="100000"/>
              </a:lnSpc>
              <a:spcBef>
                <a:spcPts val="0"/>
              </a:spcBef>
              <a:spcAft>
                <a:spcPts val="0"/>
              </a:spcAft>
              <a:buSzPts val="1800"/>
              <a:buNone/>
            </a:pPr>
            <a:r>
              <a:rPr lang="sv-SE" sz="1200" u="sng">
                <a:solidFill>
                  <a:srgbClr val="000000"/>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https://www.kidspot.com.au/parenting/primary-school/my-11yearold-was-scammed-and-trolled-on-roblox-and-they-refused-to-help/news-story/d2453f22213225579bf48851623c2e5d</a:t>
            </a:r>
            <a:endParaRPr sz="1200">
              <a:solidFill>
                <a:srgbClr val="444444"/>
              </a:solidFill>
              <a:latin typeface="Calibri"/>
              <a:ea typeface="Calibri"/>
              <a:cs typeface="Calibri"/>
              <a:sym typeface="Calibri"/>
            </a:endParaRPr>
          </a:p>
          <a:p>
            <a:pPr marL="457200" lvl="0" indent="-228600" algn="l" rtl="0">
              <a:lnSpc>
                <a:spcPct val="100000"/>
              </a:lnSpc>
              <a:spcBef>
                <a:spcPts val="0"/>
              </a:spcBef>
              <a:spcAft>
                <a:spcPts val="0"/>
              </a:spcAft>
              <a:buSzPts val="1800"/>
              <a:buNone/>
            </a:pPr>
            <a:r>
              <a:rPr lang="sv-SE" sz="1200" u="sng">
                <a:solidFill>
                  <a:srgbClr val="000000"/>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https://www.youtube.com/watch?v=ZSlAam6bPeU</a:t>
            </a:r>
            <a:endParaRPr sz="1200">
              <a:solidFill>
                <a:srgbClr val="444444"/>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endParaRPr sz="1200" u="sng">
              <a:solidFill>
                <a:srgbClr val="0563C1"/>
              </a:solidFill>
              <a:latin typeface="Calibri"/>
              <a:ea typeface="Calibri"/>
              <a:cs typeface="Calibri"/>
              <a:sym typeface="Calibri"/>
            </a:endParaRPr>
          </a:p>
          <a:p>
            <a:pPr marL="457200" lvl="0" indent="-228600" algn="l" rtl="0">
              <a:lnSpc>
                <a:spcPct val="100000"/>
              </a:lnSpc>
              <a:spcBef>
                <a:spcPts val="1000"/>
              </a:spcBef>
              <a:spcAft>
                <a:spcPts val="0"/>
              </a:spcAft>
              <a:buSzPts val="1800"/>
              <a:buNone/>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sv-SE" sz="1200"/>
          </a:p>
        </p:txBody>
      </p:sp>
      <p:grpSp>
        <p:nvGrpSpPr>
          <p:cNvPr id="3" name="Group 3"/>
          <p:cNvGrpSpPr>
            <a:grpSpLocks noChangeAspect="1"/>
          </p:cNvGrpSpPr>
          <p:nvPr/>
        </p:nvGrpSpPr>
        <p:grpSpPr>
          <a:xfrm>
            <a:off x="8055489" y="1176030"/>
            <a:ext cx="3625675" cy="763098"/>
            <a:chOff x="0" y="0"/>
            <a:chExt cx="7251350" cy="1526196"/>
          </a:xfrm>
        </p:grpSpPr>
        <p:sp>
          <p:nvSpPr>
            <p:cNvPr id="4" name="Freeform 4" descr="En bild som visar text  Automatiskt genererad beskrivning"/>
            <p:cNvSpPr/>
            <p:nvPr/>
          </p:nvSpPr>
          <p:spPr>
            <a:xfrm>
              <a:off x="0" y="0"/>
              <a:ext cx="7251319" cy="1526159"/>
            </a:xfrm>
            <a:custGeom>
              <a:avLst/>
              <a:gdLst/>
              <a:ahLst/>
              <a:cxnLst/>
              <a:rect l="l" t="t" r="r" b="b"/>
              <a:pathLst>
                <a:path w="7251319" h="1526159">
                  <a:moveTo>
                    <a:pt x="0" y="0"/>
                  </a:moveTo>
                  <a:lnTo>
                    <a:pt x="7251319" y="0"/>
                  </a:lnTo>
                  <a:lnTo>
                    <a:pt x="7251319" y="1526159"/>
                  </a:lnTo>
                  <a:lnTo>
                    <a:pt x="0" y="1526159"/>
                  </a:lnTo>
                  <a:lnTo>
                    <a:pt x="0" y="0"/>
                  </a:lnTo>
                  <a:close/>
                </a:path>
              </a:pathLst>
            </a:custGeom>
            <a:blipFill>
              <a:blip r:embed="rId4"/>
              <a:stretch>
                <a:fillRect b="-2"/>
              </a:stretch>
            </a:blipFill>
          </p:spPr>
          <p:txBody>
            <a:bodyPr/>
            <a:lstStyle/>
            <a:p>
              <a:endParaRPr lang="sv-SE" sz="1200"/>
            </a:p>
          </p:txBody>
        </p:sp>
      </p:grpSp>
      <p:grpSp>
        <p:nvGrpSpPr>
          <p:cNvPr id="5" name="Group 5"/>
          <p:cNvGrpSpPr>
            <a:grpSpLocks noChangeAspect="1"/>
          </p:cNvGrpSpPr>
          <p:nvPr/>
        </p:nvGrpSpPr>
        <p:grpSpPr>
          <a:xfrm>
            <a:off x="8795959" y="2878406"/>
            <a:ext cx="1971102" cy="801113"/>
            <a:chOff x="0" y="0"/>
            <a:chExt cx="3942204" cy="1602226"/>
          </a:xfrm>
        </p:grpSpPr>
        <p:sp>
          <p:nvSpPr>
            <p:cNvPr id="6" name="Freeform 6"/>
            <p:cNvSpPr/>
            <p:nvPr/>
          </p:nvSpPr>
          <p:spPr>
            <a:xfrm>
              <a:off x="0" y="0"/>
              <a:ext cx="3942207" cy="1602232"/>
            </a:xfrm>
            <a:custGeom>
              <a:avLst/>
              <a:gdLst/>
              <a:ahLst/>
              <a:cxnLst/>
              <a:rect l="l" t="t" r="r" b="b"/>
              <a:pathLst>
                <a:path w="3942207" h="1602232">
                  <a:moveTo>
                    <a:pt x="0" y="0"/>
                  </a:moveTo>
                  <a:lnTo>
                    <a:pt x="3942207" y="0"/>
                  </a:lnTo>
                  <a:lnTo>
                    <a:pt x="3942207" y="1602232"/>
                  </a:lnTo>
                  <a:lnTo>
                    <a:pt x="0" y="1602232"/>
                  </a:lnTo>
                  <a:lnTo>
                    <a:pt x="0" y="0"/>
                  </a:lnTo>
                  <a:close/>
                </a:path>
              </a:pathLst>
            </a:custGeom>
            <a:blipFill>
              <a:blip r:embed="rId5"/>
              <a:stretch>
                <a:fillRect/>
              </a:stretch>
            </a:blipFill>
          </p:spPr>
          <p:txBody>
            <a:bodyPr/>
            <a:lstStyle/>
            <a:p>
              <a:endParaRPr lang="sv-SE" sz="1200"/>
            </a:p>
          </p:txBody>
        </p:sp>
      </p:grpSp>
      <p:sp>
        <p:nvSpPr>
          <p:cNvPr id="7" name="Freeform 7"/>
          <p:cNvSpPr/>
          <p:nvPr/>
        </p:nvSpPr>
        <p:spPr>
          <a:xfrm>
            <a:off x="8055489" y="4408808"/>
            <a:ext cx="720523" cy="1329501"/>
          </a:xfrm>
          <a:custGeom>
            <a:avLst/>
            <a:gdLst/>
            <a:ahLst/>
            <a:cxnLst/>
            <a:rect l="l" t="t" r="r" b="b"/>
            <a:pathLst>
              <a:path w="1080785" h="1994252">
                <a:moveTo>
                  <a:pt x="0" y="0"/>
                </a:moveTo>
                <a:lnTo>
                  <a:pt x="1080785" y="0"/>
                </a:lnTo>
                <a:lnTo>
                  <a:pt x="1080785" y="1994252"/>
                </a:lnTo>
                <a:lnTo>
                  <a:pt x="0" y="1994252"/>
                </a:lnTo>
                <a:lnTo>
                  <a:pt x="0" y="0"/>
                </a:lnTo>
                <a:close/>
              </a:path>
            </a:pathLst>
          </a:custGeom>
          <a:blipFill>
            <a:blip r:embed="rId6"/>
            <a:stretch>
              <a:fillRect l="-144979" t="-9427" r="-143867" b="-9110"/>
            </a:stretch>
          </a:blipFill>
        </p:spPr>
        <p:txBody>
          <a:bodyPr/>
          <a:lstStyle/>
          <a:p>
            <a:endParaRPr lang="sv-SE" sz="1200"/>
          </a:p>
        </p:txBody>
      </p:sp>
      <p:sp>
        <p:nvSpPr>
          <p:cNvPr id="8" name="Freeform 8"/>
          <p:cNvSpPr/>
          <p:nvPr/>
        </p:nvSpPr>
        <p:spPr>
          <a:xfrm>
            <a:off x="8824996" y="4531228"/>
            <a:ext cx="2820006" cy="614973"/>
          </a:xfrm>
          <a:custGeom>
            <a:avLst/>
            <a:gdLst/>
            <a:ahLst/>
            <a:cxnLst/>
            <a:rect l="l" t="t" r="r" b="b"/>
            <a:pathLst>
              <a:path w="4230009" h="922459">
                <a:moveTo>
                  <a:pt x="0" y="0"/>
                </a:moveTo>
                <a:lnTo>
                  <a:pt x="4230008" y="0"/>
                </a:lnTo>
                <a:lnTo>
                  <a:pt x="4230008" y="922459"/>
                </a:lnTo>
                <a:lnTo>
                  <a:pt x="0" y="922459"/>
                </a:lnTo>
                <a:lnTo>
                  <a:pt x="0" y="0"/>
                </a:lnTo>
                <a:close/>
              </a:path>
            </a:pathLst>
          </a:custGeom>
          <a:blipFill>
            <a:blip r:embed="rId7"/>
            <a:stretch>
              <a:fillRect r="-72732"/>
            </a:stretch>
          </a:blipFill>
        </p:spPr>
        <p:txBody>
          <a:bodyPr/>
          <a:lstStyle/>
          <a:p>
            <a:endParaRPr lang="sv-SE" sz="1200"/>
          </a:p>
        </p:txBody>
      </p:sp>
      <p:sp>
        <p:nvSpPr>
          <p:cNvPr id="9" name="Freeform 9"/>
          <p:cNvSpPr/>
          <p:nvPr/>
        </p:nvSpPr>
        <p:spPr>
          <a:xfrm>
            <a:off x="8824996" y="5041130"/>
            <a:ext cx="2084975" cy="614973"/>
          </a:xfrm>
          <a:custGeom>
            <a:avLst/>
            <a:gdLst/>
            <a:ahLst/>
            <a:cxnLst/>
            <a:rect l="l" t="t" r="r" b="b"/>
            <a:pathLst>
              <a:path w="3127462" h="922459">
                <a:moveTo>
                  <a:pt x="0" y="0"/>
                </a:moveTo>
                <a:lnTo>
                  <a:pt x="3127462" y="0"/>
                </a:lnTo>
                <a:lnTo>
                  <a:pt x="3127462" y="922459"/>
                </a:lnTo>
                <a:lnTo>
                  <a:pt x="0" y="922459"/>
                </a:lnTo>
                <a:lnTo>
                  <a:pt x="0" y="0"/>
                </a:lnTo>
                <a:close/>
              </a:path>
            </a:pathLst>
          </a:custGeom>
          <a:blipFill>
            <a:blip r:embed="rId7"/>
            <a:stretch>
              <a:fillRect l="-133627"/>
            </a:stretch>
          </a:blipFill>
        </p:spPr>
        <p:txBody>
          <a:bodyPr/>
          <a:lstStyle/>
          <a:p>
            <a:endParaRPr lang="sv-SE" sz="1200"/>
          </a:p>
        </p:txBody>
      </p:sp>
      <p:grpSp>
        <p:nvGrpSpPr>
          <p:cNvPr id="10" name="Group 10"/>
          <p:cNvGrpSpPr/>
          <p:nvPr/>
        </p:nvGrpSpPr>
        <p:grpSpPr>
          <a:xfrm rot="-5400000">
            <a:off x="8917733" y="3602924"/>
            <a:ext cx="1896727" cy="4651809"/>
            <a:chOff x="0" y="0"/>
            <a:chExt cx="489039" cy="1199389"/>
          </a:xfrm>
        </p:grpSpPr>
        <p:sp>
          <p:nvSpPr>
            <p:cNvPr id="11" name="Freeform 11"/>
            <p:cNvSpPr/>
            <p:nvPr/>
          </p:nvSpPr>
          <p:spPr>
            <a:xfrm>
              <a:off x="0" y="0"/>
              <a:ext cx="489039" cy="1199389"/>
            </a:xfrm>
            <a:custGeom>
              <a:avLst/>
              <a:gdLst/>
              <a:ahLst/>
              <a:cxnLst/>
              <a:rect l="l" t="t" r="r" b="b"/>
              <a:pathLst>
                <a:path w="489039" h="1199389">
                  <a:moveTo>
                    <a:pt x="489039" y="1199389"/>
                  </a:moveTo>
                  <a:lnTo>
                    <a:pt x="0" y="1199389"/>
                  </a:lnTo>
                  <a:lnTo>
                    <a:pt x="0" y="0"/>
                  </a:lnTo>
                  <a:lnTo>
                    <a:pt x="489039" y="1199389"/>
                  </a:lnTo>
                  <a:close/>
                </a:path>
              </a:pathLst>
            </a:custGeom>
            <a:solidFill>
              <a:srgbClr val="2B4D60"/>
            </a:solidFill>
          </p:spPr>
          <p:txBody>
            <a:bodyPr/>
            <a:lstStyle/>
            <a:p>
              <a:endParaRPr lang="sv-SE" sz="1200"/>
            </a:p>
          </p:txBody>
        </p:sp>
        <p:sp>
          <p:nvSpPr>
            <p:cNvPr id="12" name="TextBox 12"/>
            <p:cNvSpPr txBox="1"/>
            <p:nvPr/>
          </p:nvSpPr>
          <p:spPr>
            <a:xfrm>
              <a:off x="0" y="590169"/>
              <a:ext cx="244519" cy="606668"/>
            </a:xfrm>
            <a:prstGeom prst="rect">
              <a:avLst/>
            </a:prstGeom>
          </p:spPr>
          <p:txBody>
            <a:bodyPr lIns="32534" tIns="32534" rIns="32534" bIns="32534" rtlCol="0" anchor="ctr"/>
            <a:lstStyle/>
            <a:p>
              <a:pPr algn="ctr">
                <a:lnSpc>
                  <a:spcPts val="1513"/>
                </a:lnSpc>
              </a:pPr>
              <a:endParaRPr sz="1200"/>
            </a:p>
          </p:txBody>
        </p:sp>
      </p:grpSp>
      <p:grpSp>
        <p:nvGrpSpPr>
          <p:cNvPr id="14" name="Group 14"/>
          <p:cNvGrpSpPr>
            <a:grpSpLocks noChangeAspect="1"/>
          </p:cNvGrpSpPr>
          <p:nvPr/>
        </p:nvGrpSpPr>
        <p:grpSpPr>
          <a:xfrm>
            <a:off x="1703668" y="2056604"/>
            <a:ext cx="4391314" cy="2750127"/>
            <a:chOff x="0" y="0"/>
            <a:chExt cx="10629900" cy="6400800"/>
          </a:xfrm>
        </p:grpSpPr>
        <p:sp>
          <p:nvSpPr>
            <p:cNvPr id="15" name="Freeform 15"/>
            <p:cNvSpPr/>
            <p:nvPr/>
          </p:nvSpPr>
          <p:spPr>
            <a:xfrm>
              <a:off x="0" y="0"/>
              <a:ext cx="10629900" cy="6400800"/>
            </a:xfrm>
            <a:custGeom>
              <a:avLst/>
              <a:gdLst/>
              <a:ahLst/>
              <a:cxnLst/>
              <a:rect l="l" t="t" r="r" b="b"/>
              <a:pathLst>
                <a:path w="10629900" h="6400800">
                  <a:moveTo>
                    <a:pt x="0" y="0"/>
                  </a:moveTo>
                  <a:lnTo>
                    <a:pt x="10629900" y="0"/>
                  </a:lnTo>
                  <a:lnTo>
                    <a:pt x="10629900" y="6400800"/>
                  </a:lnTo>
                  <a:lnTo>
                    <a:pt x="0" y="6400800"/>
                  </a:lnTo>
                  <a:lnTo>
                    <a:pt x="0" y="0"/>
                  </a:lnTo>
                  <a:close/>
                </a:path>
              </a:pathLst>
            </a:custGeom>
            <a:blipFill>
              <a:blip r:embed="rId8"/>
              <a:stretch>
                <a:fillRect/>
              </a:stretch>
            </a:blipFill>
          </p:spPr>
          <p:txBody>
            <a:bodyPr/>
            <a:lstStyle/>
            <a:p>
              <a:endParaRPr lang="sv-SE" sz="1200"/>
            </a:p>
          </p:txBody>
        </p:sp>
      </p:grpSp>
    </p:spTree>
    <p:extLst>
      <p:ext uri="{BB962C8B-B14F-4D97-AF65-F5344CB8AC3E}">
        <p14:creationId xmlns:p14="http://schemas.microsoft.com/office/powerpoint/2010/main" val="2483189541"/>
      </p:ext>
    </p:extLst>
  </p:cSld>
  <p:clrMapOvr>
    <a:masterClrMapping/>
  </p:clrMapOvr>
</p:sld>
</file>

<file path=ppt/theme/theme1.xml><?xml version="1.0" encoding="utf-8"?>
<a:theme xmlns:a="http://schemas.openxmlformats.org/drawingml/2006/main" name="Paket">
  <a:themeElements>
    <a:clrScheme name="CSA 1">
      <a:dk1>
        <a:srgbClr val="2B5165"/>
      </a:dk1>
      <a:lt1>
        <a:srgbClr val="AEC2D3"/>
      </a:lt1>
      <a:dk2>
        <a:srgbClr val="682241"/>
      </a:dk2>
      <a:lt2>
        <a:srgbClr val="AEC2D3"/>
      </a:lt2>
      <a:accent1>
        <a:srgbClr val="67B9E8"/>
      </a:accent1>
      <a:accent2>
        <a:srgbClr val="EA528E"/>
      </a:accent2>
      <a:accent3>
        <a:srgbClr val="2B5113"/>
      </a:accent3>
      <a:accent4>
        <a:srgbClr val="F0BE00"/>
      </a:accent4>
      <a:accent5>
        <a:srgbClr val="675400"/>
      </a:accent5>
      <a:accent6>
        <a:srgbClr val="B0C198"/>
      </a:accent6>
      <a:hlink>
        <a:srgbClr val="D3AABE"/>
      </a:hlink>
      <a:folHlink>
        <a:srgbClr val="6CB53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5806b8c-0817-40f8-9b44-cee3d4bb6c05">
      <Terms xmlns="http://schemas.microsoft.com/office/infopath/2007/PartnerControls"/>
    </lcf76f155ced4ddcb4097134ff3c332f>
    <TaxCatchAll xmlns="02bf4a64-6aa3-458c-aa08-8b0f5a39a430" xsi:nil="true"/>
    <MigrationSourceID xmlns="02bf4a64-6aa3-458c-aa08-8b0f5a39a430">12mY9EL-IL_uef6rZZh_q3P0W8eTVgKmh</MigrationSourceID>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11E502A17FBC9143A91EBDACEB479DB6" ma:contentTypeVersion="15" ma:contentTypeDescription="Skapa ett nytt dokument." ma:contentTypeScope="" ma:versionID="e2fab5550e7387818ffdad74745c3829">
  <xsd:schema xmlns:xsd="http://www.w3.org/2001/XMLSchema" xmlns:xs="http://www.w3.org/2001/XMLSchema" xmlns:p="http://schemas.microsoft.com/office/2006/metadata/properties" xmlns:ns2="25806b8c-0817-40f8-9b44-cee3d4bb6c05" xmlns:ns3="02bf4a64-6aa3-458c-aa08-8b0f5a39a430" targetNamespace="http://schemas.microsoft.com/office/2006/metadata/properties" ma:root="true" ma:fieldsID="199741d4465249c7b4d29de7ac0c86ad" ns2:_="" ns3:_="">
    <xsd:import namespace="25806b8c-0817-40f8-9b44-cee3d4bb6c05"/>
    <xsd:import namespace="02bf4a64-6aa3-458c-aa08-8b0f5a39a43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element ref="ns3:MigrationSource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806b8c-0817-40f8-9b44-cee3d4bb6c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e338d291-7395-4225-a51e-3261c92484e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bf4a64-6aa3-458c-aa08-8b0f5a39a43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eeafedf-00ae-4b7e-b9e8-103a1c4f1eaf}" ma:internalName="TaxCatchAll" ma:showField="CatchAllData" ma:web="02bf4a64-6aa3-458c-aa08-8b0f5a39a430">
      <xsd:complexType>
        <xsd:complexContent>
          <xsd:extension base="dms:MultiChoiceLookup">
            <xsd:sequence>
              <xsd:element name="Value" type="dms:Lookup" maxOccurs="unbounded" minOccurs="0" nillable="true"/>
            </xsd:sequence>
          </xsd:extension>
        </xsd:complexContent>
      </xsd:complexType>
    </xsd:element>
    <xsd:element name="MigrationSourceID" ma:index="22" nillable="true" ma:displayName="MigrationSourceID" ma:internalName="MigrationSourceID"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ECB7356-4BBA-4539-B8CB-24EF9F74BE2B}">
  <ds:schemaRefs>
    <ds:schemaRef ds:uri="ab5666f1-f400-4fd1-8be7-4e873e63de06"/>
    <ds:schemaRef ds:uri="http://purl.org/dc/dcmitype/"/>
    <ds:schemaRef ds:uri="0cbd405f-b6aa-46e3-8daf-4c6eb670c4cf"/>
    <ds:schemaRef ds:uri="http://schemas.microsoft.com/office/2006/documentManagement/types"/>
    <ds:schemaRef ds:uri="http://schemas.openxmlformats.org/package/2006/metadata/core-properties"/>
    <ds:schemaRef ds:uri="http://purl.org/dc/terms/"/>
    <ds:schemaRef ds:uri="http://schemas.microsoft.com/office/infopath/2007/PartnerControl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3A8525B6-88F0-4FB9-9FA7-BE4EBDBAC0EA}"/>
</file>

<file path=customXml/itemProps3.xml><?xml version="1.0" encoding="utf-8"?>
<ds:datastoreItem xmlns:ds="http://schemas.openxmlformats.org/officeDocument/2006/customXml" ds:itemID="{15325FB6-5D15-4CA8-851A-FC03F02ACDE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60</TotalTime>
  <Words>4358</Words>
  <Application>Microsoft Office PowerPoint</Application>
  <PresentationFormat>Widescreen</PresentationFormat>
  <Paragraphs>439</Paragraphs>
  <Slides>29</Slides>
  <Notes>29</Notes>
  <HiddenSlides>3</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Paket</vt:lpstr>
      <vt:lpstr>CYBERSECURITY ACADEMY – PRESENTATION FÖR MELLANSTADIET  OBS! DETTA ÄR MASTERVERSIONEN, VAR GOD LADDA NER DEN TILL DIN EGEN DATOR INNAN DU REDIGERAR OCH TA SEN BORT DENNA SLIDE!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TIPS för att inte bli scammad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Källor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Mia-Lie Nylund</dc:creator>
  <cp:lastModifiedBy>Elli Kähäri Bryskhe</cp:lastModifiedBy>
  <cp:revision>14</cp:revision>
  <dcterms:created xsi:type="dcterms:W3CDTF">2022-05-31T09:53:00Z</dcterms:created>
  <dcterms:modified xsi:type="dcterms:W3CDTF">2026-06-03T09:35:04Z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0x01010011E502A17FBC9143A91EBDACEB479DB6</vt:lpwstr>
  </property>
  <property fmtid="{D5CDD505-2E9C-101B-9397-08002B2CF9AE}" pid="3" name="Order">
    <vt:r8>5300</vt:r8>
  </property>
  <property fmtid="{D5CDD505-2E9C-101B-9397-08002B2CF9AE}" pid="4" name="MediaServiceImageTags">
    <vt:lpwstr/>
  </property>
  <property fmtid="{D5CDD505-2E9C-101B-9397-08002B2CF9AE}" pid="5" name="xd_Signature">
    <vt:bool>false</vt:bool>
  </property>
  <property fmtid="{D5CDD505-2E9C-101B-9397-08002B2CF9AE}" pid="6" name="xd_ProgID">
    <vt:lpwstr/>
  </property>
  <property fmtid="{D5CDD505-2E9C-101B-9397-08002B2CF9AE}" pid="7" name="MigrationSourceID">
    <vt:lpwstr>12mY9EL-IL_uef6rZZh_q3P0W8eTVgKmh</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_SharedFileIndex">
    <vt:lpwstr/>
  </property>
  <property fmtid="{D5CDD505-2E9C-101B-9397-08002B2CF9AE}" pid="13" name="_SourceUrl">
    <vt:lpwstr/>
  </property>
</Properties>
</file>