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07_0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omments/modernComment_114_0.xml" ContentType="application/vnd.ms-powerpoint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omments/modernComment_12A_0.xml" ContentType="application/vnd.ms-powerpoint.comment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59"/>
  </p:notesMasterIdLst>
  <p:handoutMasterIdLst>
    <p:handoutMasterId r:id="rId6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11" r:id="rId49"/>
    <p:sldId id="314" r:id="rId50"/>
    <p:sldId id="315" r:id="rId51"/>
    <p:sldId id="304" r:id="rId52"/>
    <p:sldId id="305" r:id="rId53"/>
    <p:sldId id="306" r:id="rId54"/>
    <p:sldId id="307" r:id="rId55"/>
    <p:sldId id="308" r:id="rId56"/>
    <p:sldId id="309" r:id="rId57"/>
    <p:sldId id="310" r:id="rId58"/>
  </p:sldIdLst>
  <p:sldSz cx="18288000" cy="10287000"/>
  <p:notesSz cx="6858000" cy="9144000"/>
  <p:embeddedFontLst>
    <p:embeddedFont>
      <p:font typeface="Arimo Bold" panose="020B0604020202020204" charset="0"/>
      <p:regular r:id="rId61"/>
    </p:embeddedFont>
    <p:embeddedFont>
      <p:font typeface="Gill Sans Light" panose="020B0604020202020204" charset="0"/>
      <p:regular r:id="rId62"/>
    </p:embeddedFont>
    <p:embeddedFont>
      <p:font typeface="Work Sans 1" panose="020B0604020202020204" charset="0"/>
      <p:regular r:id="rId63"/>
    </p:embeddedFont>
    <p:embeddedFont>
      <p:font typeface="Work Sans 1 Bold" panose="020B0604020202020204" charset="0"/>
      <p:regular r:id="rId64"/>
    </p:embeddedFont>
    <p:embeddedFont>
      <p:font typeface="Work Sans 1 Medium" panose="020B0604020202020204" charset="0"/>
      <p:regular r:id="rId65"/>
    </p:embeddedFont>
    <p:embeddedFont>
      <p:font typeface="Work Sans 1 Semi-Bold" panose="020B0604020202020204" charset="0"/>
      <p:regular r:id="rId66"/>
    </p:embeddedFont>
    <p:embeddedFont>
      <p:font typeface="Work Sans 2 Bold" panose="020B0604020202020204" charset="0"/>
      <p:regular r:id="rId67"/>
    </p:embeddedFont>
    <p:embeddedFont>
      <p:font typeface="Work Sans 3 Medium" panose="020B0604020202020204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EADF666-1B70-1804-D0C9-49569F59E079}" name="Tiffany Alnefelt" initials="TA" userId="S::tiffany.alnefelt@ungaforskare.se::c3bbc24a-7a5b-4c6d-aa9d-02b142565b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085" autoAdjust="0"/>
  </p:normalViewPr>
  <p:slideViewPr>
    <p:cSldViewPr snapToGrid="0">
      <p:cViewPr varScale="1">
        <p:scale>
          <a:sx n="34" d="100"/>
          <a:sy n="34" d="100"/>
        </p:scale>
        <p:origin x="44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6.fntdata"/><Relationship Id="rId74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font" Target="fonts/font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font" Target="fonts/font4.fntdata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2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openxmlformats.org/officeDocument/2006/relationships/font" Target="fonts/font5.fntdata"/><Relationship Id="rId73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ffany Alnefelt" userId="c3bbc24a-7a5b-4c6d-aa9d-02b142565b7e" providerId="ADAL" clId="{53AC7A3C-1B87-4539-B207-6EFE58930AA4}"/>
    <pc:docChg chg="custSel modSld">
      <pc:chgData name="Tiffany Alnefelt" userId="c3bbc24a-7a5b-4c6d-aa9d-02b142565b7e" providerId="ADAL" clId="{53AC7A3C-1B87-4539-B207-6EFE58930AA4}" dt="2026-09-11T08:12:55.958" v="316" actId="729"/>
      <pc:docMkLst>
        <pc:docMk/>
      </pc:docMkLst>
      <pc:sldChg chg="modNotesTx">
        <pc:chgData name="Tiffany Alnefelt" userId="c3bbc24a-7a5b-4c6d-aa9d-02b142565b7e" providerId="ADAL" clId="{53AC7A3C-1B87-4539-B207-6EFE58930AA4}" dt="2026-09-11T08:11:06.908" v="315" actId="20577"/>
        <pc:sldMkLst>
          <pc:docMk/>
          <pc:sldMk cId="0" sldId="290"/>
        </pc:sldMkLst>
      </pc:sldChg>
      <pc:sldChg chg="mod modShow">
        <pc:chgData name="Tiffany Alnefelt" userId="c3bbc24a-7a5b-4c6d-aa9d-02b142565b7e" providerId="ADAL" clId="{53AC7A3C-1B87-4539-B207-6EFE58930AA4}" dt="2026-09-11T08:12:55.958" v="316" actId="729"/>
        <pc:sldMkLst>
          <pc:docMk/>
          <pc:sldMk cId="0" sldId="299"/>
        </pc:sldMkLst>
      </pc:sldChg>
      <pc:sldChg chg="mod modShow">
        <pc:chgData name="Tiffany Alnefelt" userId="c3bbc24a-7a5b-4c6d-aa9d-02b142565b7e" providerId="ADAL" clId="{53AC7A3C-1B87-4539-B207-6EFE58930AA4}" dt="2026-09-11T08:12:55.958" v="316" actId="729"/>
        <pc:sldMkLst>
          <pc:docMk/>
          <pc:sldMk cId="0" sldId="300"/>
        </pc:sldMkLst>
      </pc:sldChg>
      <pc:sldChg chg="mod modShow">
        <pc:chgData name="Tiffany Alnefelt" userId="c3bbc24a-7a5b-4c6d-aa9d-02b142565b7e" providerId="ADAL" clId="{53AC7A3C-1B87-4539-B207-6EFE58930AA4}" dt="2026-09-11T08:12:55.958" v="316" actId="729"/>
        <pc:sldMkLst>
          <pc:docMk/>
          <pc:sldMk cId="0" sldId="311"/>
        </pc:sldMkLst>
      </pc:sldChg>
      <pc:sldChg chg="mod modShow">
        <pc:chgData name="Tiffany Alnefelt" userId="c3bbc24a-7a5b-4c6d-aa9d-02b142565b7e" providerId="ADAL" clId="{53AC7A3C-1B87-4539-B207-6EFE58930AA4}" dt="2026-09-11T08:12:55.958" v="316" actId="729"/>
        <pc:sldMkLst>
          <pc:docMk/>
          <pc:sldMk cId="2324324563" sldId="314"/>
        </pc:sldMkLst>
      </pc:sldChg>
      <pc:sldChg chg="mod modShow">
        <pc:chgData name="Tiffany Alnefelt" userId="c3bbc24a-7a5b-4c6d-aa9d-02b142565b7e" providerId="ADAL" clId="{53AC7A3C-1B87-4539-B207-6EFE58930AA4}" dt="2026-09-11T08:12:55.958" v="316" actId="729"/>
        <pc:sldMkLst>
          <pc:docMk/>
          <pc:sldMk cId="4089215434" sldId="315"/>
        </pc:sldMkLst>
      </pc:sldChg>
    </pc:docChg>
  </pc:docChgLst>
</pc:chgInfo>
</file>

<file path=ppt/comments/modernComment_12A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C43119D-464D-4108-80AE-D434B15FE8E8}" authorId="{CEADF666-1B70-1804-D0C9-49569F59E079}" created="2026-09-03T08:50:40.205">
    <pc:sldMkLst xmlns:pc="http://schemas.microsoft.com/office/powerpoint/2013/main/command">
      <pc:docMk/>
      <pc:sldMk cId="0" sldId="298"/>
    </pc:sldMkLst>
    <p188:txBody>
      <a:bodyPr/>
      <a:lstStyle/>
      <a:p>
        <a:r>
          <a:rPr lang="en-SE"/>
          <a:t>Skulle kunna bygga ett levande lösenord. Alla skriver ett ord på en lapp – sedan skulle man kunna testa det i ett lösenordstestare. Och vi då hoppar över kryptering. . . </a:t>
        </a:r>
      </a:p>
    </p188:txBody>
  </p188:cm>
</p188:cmLst>
</file>

<file path=ppt/comments/modernComment_107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CC6951A-483A-48E1-A8AA-B4F3ECDCE962}" authorId="{CEADF666-1B70-1804-D0C9-49569F59E079}" created="2026-09-03T08:46:43.436">
    <pc:sldMkLst xmlns:pc="http://schemas.microsoft.com/office/powerpoint/2013/main/command">
      <pc:docMk/>
      <pc:sldMk cId="0" sldId="263"/>
    </pc:sldMkLst>
    <p188:replyLst>
      <p188:reply id="{CB3D21CF-8647-4B2F-BD14-8A615161CE9D}" authorId="{CEADF666-1B70-1804-D0C9-49569F59E079}" created="2026-09-11T08:01:38.564">
        <p188:txBody>
          <a:bodyPr/>
          <a:lstStyle/>
          <a:p>
            <a:r>
              <a:rPr lang="en-SE"/>
              <a:t>Instruktören skulle kunna sedan använda snörre för att koppla ihop dessa separata nätverk. </a:t>
            </a:r>
          </a:p>
        </p188:txBody>
      </p188:reply>
      <p188:reply id="{EC0E3152-79A5-4998-9B70-F0E0FACD2B18}" authorId="{CEADF666-1B70-1804-D0C9-49569F59E079}" created="2026-09-11T08:03:45.954">
        <p188:txBody>
          <a:bodyPr/>
          <a:lstStyle/>
          <a:p>
            <a:r>
              <a:rPr lang="en-SE"/>
              <a:t>Viskleken från en person vid start av nätverket till slutet av nätverket. </a:t>
            </a:r>
          </a:p>
        </p188:txBody>
      </p188:reply>
    </p188:replyLst>
    <p188:txBody>
      <a:bodyPr/>
      <a:lstStyle/>
      <a:p>
        <a:r>
          <a:rPr lang="en-SE"/>
          <a:t>Skulle vi kunna be alla att ta tag i en penna och sedan ska de koppla ihop sig med en klasskompis – om man har en penna i höger handen ska de koppla ihop sig med en hand som inte har en penna, osv. Så det blir en stor nätverk av barn som har kopplat ihop sig. </a:t>
        </a:r>
      </a:p>
    </p188:txBody>
  </p188:cm>
</p188:cmLst>
</file>

<file path=ppt/comments/modernComment_114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1DE56E-A288-4FDC-9083-357B54F38E3A}" authorId="{CEADF666-1B70-1804-D0C9-49569F59E079}" created="2026-09-03T08:47:45.324">
    <pc:sldMkLst xmlns:pc="http://schemas.microsoft.com/office/powerpoint/2013/main/command">
      <pc:docMk/>
      <pc:sldMk cId="0" sldId="276"/>
    </pc:sldMkLst>
    <p188:txBody>
      <a:bodyPr/>
      <a:lstStyle/>
      <a:p>
        <a:r>
          <a:rPr lang="en-SE"/>
          <a:t>Nej - det är inte alltid farligt, men det är smart att klicka bort eller fråga föräldrarna om du är osäker.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74F583-F9A5-B373-1A31-A01262F92A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2F3F7B-70A3-4AD6-6455-8D460D1AB2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39710-B21F-4A54-9C4E-95B48F354714}" type="datetimeFigureOut">
              <a:rPr lang="en-SE" smtClean="0"/>
              <a:t>2026-09-11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04D48-B2C4-9486-1667-0A292DC5F5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6B447-560F-03CC-BA67-01393F980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ED0F38-926A-4C0D-8215-1CC82B9B124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081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  <a:p>
            <a:r>
              <a:rPr lang="en-US"/>
              <a:t>TA BORT SLIDE EFTER NEDLADDNING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 min</a:t>
            </a:r>
          </a:p>
          <a:p>
            <a:r>
              <a:rPr lang="en-US"/>
              <a:t>Presentera dig med namn och företag. </a:t>
            </a:r>
          </a:p>
          <a:p>
            <a:r>
              <a:rPr lang="en-US"/>
              <a:t>Idag ska vi prata om säkerhet på nätet, om hur man kan skydda sina personliga uppgifter och data på nätet.  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Det finns två olika designs här. Om ni är två föreläsare, använd varsin eller duplicera den ni tycker bäst om. </a:t>
            </a:r>
          </a:p>
          <a:p>
            <a:r>
              <a:rPr lang="en-US"/>
              <a:t>‹#›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Det finns två olika designs här. Om ni är två föreläsare, använd varsin eller duplicera den ni tycker bäst om. </a:t>
            </a:r>
          </a:p>
          <a:p>
            <a:r>
              <a:rPr lang="en-US"/>
              <a:t>‹#›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Det finns två olika designs här. Om ni är två föreläsare, använd varsin eller duplicera den ni tycker bäst om. </a:t>
            </a:r>
          </a:p>
          <a:p>
            <a:r>
              <a:rPr lang="en-US"/>
              <a:t>‹#›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Idag</a:t>
            </a:r>
            <a:r>
              <a:rPr lang="en-US"/>
              <a:t> ska vi prata om </a:t>
            </a:r>
            <a:r>
              <a:rPr lang="en-US" err="1"/>
              <a:t>något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nästan</a:t>
            </a:r>
            <a:r>
              <a:rPr lang="en-US"/>
              <a:t> alla </a:t>
            </a:r>
            <a:r>
              <a:rPr lang="en-US" err="1"/>
              <a:t>använder</a:t>
            </a:r>
            <a:r>
              <a:rPr lang="en-US"/>
              <a:t> </a:t>
            </a:r>
            <a:r>
              <a:rPr lang="en-US" err="1"/>
              <a:t>varje</a:t>
            </a:r>
            <a:r>
              <a:rPr lang="en-US"/>
              <a:t> </a:t>
            </a:r>
            <a:r>
              <a:rPr lang="en-US" err="1"/>
              <a:t>dag</a:t>
            </a:r>
            <a:r>
              <a:rPr lang="en-US"/>
              <a:t> – internet och </a:t>
            </a:r>
            <a:r>
              <a:rPr lang="en-US" err="1"/>
              <a:t>datorer</a:t>
            </a:r>
            <a:r>
              <a:rPr lang="en-US"/>
              <a:t>! 🌍💻</a:t>
            </a:r>
          </a:p>
          <a:p>
            <a:r>
              <a:rPr lang="en-US"/>
              <a:t>Vi ska </a:t>
            </a:r>
            <a:r>
              <a:rPr lang="en-US" err="1"/>
              <a:t>lära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 err="1"/>
              <a:t>vad</a:t>
            </a:r>
            <a:r>
              <a:rPr lang="en-US"/>
              <a:t> internet </a:t>
            </a:r>
            <a:r>
              <a:rPr lang="en-US" err="1"/>
              <a:t>egentligen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,</a:t>
            </a:r>
          </a:p>
          <a:p>
            <a:endParaRPr lang="en-US"/>
          </a:p>
          <a:p>
            <a:r>
              <a:rPr lang="en-US" err="1"/>
              <a:t>vad</a:t>
            </a:r>
            <a:r>
              <a:rPr lang="en-US"/>
              <a:t> AI </a:t>
            </a:r>
            <a:r>
              <a:rPr lang="en-US" err="1"/>
              <a:t>betyder</a:t>
            </a:r>
            <a:r>
              <a:rPr lang="en-US"/>
              <a:t>,</a:t>
            </a:r>
          </a:p>
          <a:p>
            <a:endParaRPr lang="en-US"/>
          </a:p>
          <a:p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säker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nätet</a:t>
            </a:r>
            <a:r>
              <a:rPr lang="en-US"/>
              <a:t>,</a:t>
            </a:r>
          </a:p>
          <a:p>
            <a:endParaRPr lang="en-US"/>
          </a:p>
          <a:p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gör</a:t>
            </a:r>
            <a:r>
              <a:rPr lang="en-US"/>
              <a:t>,</a:t>
            </a:r>
          </a:p>
          <a:p>
            <a:endParaRPr lang="en-US"/>
          </a:p>
          <a:p>
            <a:r>
              <a:rPr lang="en-US"/>
              <a:t>och </a:t>
            </a:r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skyddar</a:t>
            </a:r>
            <a:r>
              <a:rPr lang="en-US"/>
              <a:t> sig </a:t>
            </a:r>
            <a:r>
              <a:rPr lang="en-US" err="1"/>
              <a:t>själv</a:t>
            </a:r>
            <a:r>
              <a:rPr lang="en-US"/>
              <a:t> och </a:t>
            </a:r>
            <a:r>
              <a:rPr lang="en-US" err="1"/>
              <a:t>sina</a:t>
            </a:r>
            <a:r>
              <a:rPr lang="en-US"/>
              <a:t> saker online.</a:t>
            </a:r>
          </a:p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beskriva</a:t>
            </a:r>
            <a:r>
              <a:rPr lang="en-US"/>
              <a:t> </a:t>
            </a:r>
            <a:r>
              <a:rPr lang="en-US" err="1"/>
              <a:t>vad</a:t>
            </a:r>
            <a:r>
              <a:rPr lang="en-US"/>
              <a:t> internet </a:t>
            </a:r>
            <a:r>
              <a:rPr lang="en-US" err="1"/>
              <a:t>är</a:t>
            </a:r>
            <a:r>
              <a:rPr lang="en-US"/>
              <a:t>? </a:t>
            </a:r>
          </a:p>
          <a:p>
            <a:endParaRPr lang="en-US"/>
          </a:p>
          <a:p>
            <a:r>
              <a:rPr lang="en-US"/>
              <a:t>(Ge </a:t>
            </a:r>
            <a:r>
              <a:rPr lang="en-US" err="1"/>
              <a:t>tid</a:t>
            </a:r>
            <a:r>
              <a:rPr lang="en-US"/>
              <a:t> för 1-2 </a:t>
            </a:r>
            <a:r>
              <a:rPr lang="en-US" err="1"/>
              <a:t>elever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svara</a:t>
            </a:r>
            <a:r>
              <a:rPr lang="en-US"/>
              <a:t>, </a:t>
            </a:r>
            <a:r>
              <a:rPr lang="en-US" err="1"/>
              <a:t>beröm</a:t>
            </a:r>
            <a:r>
              <a:rPr lang="en-US"/>
              <a:t> dem för </a:t>
            </a:r>
            <a:r>
              <a:rPr lang="en-US" err="1"/>
              <a:t>att</a:t>
            </a:r>
            <a:r>
              <a:rPr lang="en-US"/>
              <a:t> de </a:t>
            </a:r>
            <a:r>
              <a:rPr lang="en-US" err="1"/>
              <a:t>vågar</a:t>
            </a:r>
            <a:r>
              <a:rPr lang="en-US"/>
              <a:t> </a:t>
            </a:r>
            <a:r>
              <a:rPr lang="en-US" err="1"/>
              <a:t>svara</a:t>
            </a:r>
            <a:r>
              <a:rPr lang="en-US"/>
              <a:t>) </a:t>
            </a:r>
          </a:p>
          <a:p>
            <a:r>
              <a:rPr lang="en-US"/>
              <a:t> </a:t>
            </a:r>
          </a:p>
          <a:p>
            <a:r>
              <a:rPr lang="en-US"/>
              <a:t>Det </a:t>
            </a:r>
            <a:r>
              <a:rPr lang="en-US" err="1"/>
              <a:t>viktigaste</a:t>
            </a:r>
            <a:r>
              <a:rPr lang="en-US"/>
              <a:t> </a:t>
            </a:r>
            <a:r>
              <a:rPr lang="en-US" err="1"/>
              <a:t>idag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förstå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internet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både</a:t>
            </a:r>
            <a:r>
              <a:rPr lang="en-US"/>
              <a:t> </a:t>
            </a:r>
            <a:r>
              <a:rPr lang="en-US" err="1"/>
              <a:t>roligt</a:t>
            </a:r>
            <a:r>
              <a:rPr lang="en-US"/>
              <a:t> och </a:t>
            </a:r>
            <a:r>
              <a:rPr lang="en-US" err="1"/>
              <a:t>hjälpsamt</a:t>
            </a:r>
            <a:r>
              <a:rPr lang="en-US"/>
              <a:t> — om man vet </a:t>
            </a:r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använder</a:t>
            </a:r>
            <a:r>
              <a:rPr lang="en-US"/>
              <a:t> det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säkert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. 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Internet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stort</a:t>
            </a:r>
            <a:r>
              <a:rPr lang="en-US"/>
              <a:t> </a:t>
            </a:r>
            <a:r>
              <a:rPr lang="en-US" err="1"/>
              <a:t>osynligt</a:t>
            </a:r>
            <a:r>
              <a:rPr lang="en-US"/>
              <a:t> </a:t>
            </a:r>
            <a:r>
              <a:rPr lang="en-US" err="1"/>
              <a:t>spindelnät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kopplar</a:t>
            </a:r>
            <a:r>
              <a:rPr lang="en-US"/>
              <a:t> </a:t>
            </a:r>
            <a:r>
              <a:rPr lang="en-US" err="1"/>
              <a:t>ihop</a:t>
            </a:r>
            <a:r>
              <a:rPr lang="en-US"/>
              <a:t> </a:t>
            </a:r>
            <a:r>
              <a:rPr lang="en-US" err="1"/>
              <a:t>datorer</a:t>
            </a:r>
            <a:r>
              <a:rPr lang="en-US"/>
              <a:t> och </a:t>
            </a:r>
            <a:r>
              <a:rPr lang="en-US" err="1"/>
              <a:t>telefoner</a:t>
            </a:r>
            <a:r>
              <a:rPr lang="en-US"/>
              <a:t> </a:t>
            </a:r>
            <a:r>
              <a:rPr lang="en-US" err="1"/>
              <a:t>över</a:t>
            </a:r>
            <a:r>
              <a:rPr lang="en-US"/>
              <a:t> </a:t>
            </a:r>
            <a:r>
              <a:rPr lang="en-US" err="1"/>
              <a:t>hela</a:t>
            </a:r>
            <a:r>
              <a:rPr lang="en-US"/>
              <a:t> </a:t>
            </a:r>
            <a:r>
              <a:rPr lang="en-US" err="1"/>
              <a:t>världen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vi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skicka</a:t>
            </a:r>
            <a:r>
              <a:rPr lang="en-US"/>
              <a:t> </a:t>
            </a:r>
            <a:r>
              <a:rPr lang="en-US" err="1"/>
              <a:t>meddelanden</a:t>
            </a:r>
            <a:r>
              <a:rPr lang="en-US"/>
              <a:t>, </a:t>
            </a:r>
            <a:r>
              <a:rPr lang="en-US" err="1"/>
              <a:t>titta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filmer</a:t>
            </a:r>
            <a:r>
              <a:rPr lang="en-US"/>
              <a:t> och </a:t>
            </a:r>
            <a:r>
              <a:rPr lang="en-US" err="1"/>
              <a:t>hitta</a:t>
            </a:r>
            <a:r>
              <a:rPr lang="en-US"/>
              <a:t> information.</a:t>
            </a:r>
          </a:p>
          <a:p>
            <a:endParaRPr lang="en-US"/>
          </a:p>
          <a:p>
            <a:r>
              <a:rPr lang="en-US" err="1"/>
              <a:t>Aktivitet</a:t>
            </a:r>
            <a:r>
              <a:rPr lang="en-US"/>
              <a:t>: </a:t>
            </a:r>
          </a:p>
          <a:p>
            <a:r>
              <a:rPr lang="en-US"/>
              <a:t>1- Ta </a:t>
            </a:r>
            <a:r>
              <a:rPr lang="en-US" err="1"/>
              <a:t>fram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långt</a:t>
            </a:r>
            <a:r>
              <a:rPr lang="en-US"/>
              <a:t> </a:t>
            </a:r>
            <a:r>
              <a:rPr lang="en-US" err="1"/>
              <a:t>snöre</a:t>
            </a:r>
            <a:r>
              <a:rPr lang="en-US"/>
              <a:t>.</a:t>
            </a:r>
          </a:p>
          <a:p>
            <a:r>
              <a:rPr lang="en-US"/>
              <a:t>2- Ge </a:t>
            </a:r>
            <a:r>
              <a:rPr lang="en-US" err="1"/>
              <a:t>ena</a:t>
            </a:r>
            <a:r>
              <a:rPr lang="en-US"/>
              <a:t> </a:t>
            </a:r>
            <a:r>
              <a:rPr lang="en-US" err="1"/>
              <a:t>änden</a:t>
            </a:r>
            <a:r>
              <a:rPr lang="en-US"/>
              <a:t> till </a:t>
            </a:r>
            <a:r>
              <a:rPr lang="en-US" err="1"/>
              <a:t>ett</a:t>
            </a:r>
            <a:r>
              <a:rPr lang="en-US"/>
              <a:t> barn.</a:t>
            </a:r>
          </a:p>
          <a:p>
            <a:r>
              <a:rPr lang="en-US"/>
              <a:t>3- Dra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snöret</a:t>
            </a:r>
            <a:r>
              <a:rPr lang="en-US"/>
              <a:t> och </a:t>
            </a:r>
            <a:r>
              <a:rPr lang="en-US" err="1"/>
              <a:t>låt</a:t>
            </a:r>
            <a:r>
              <a:rPr lang="en-US"/>
              <a:t> </a:t>
            </a:r>
            <a:r>
              <a:rPr lang="en-US" err="1"/>
              <a:t>fler</a:t>
            </a:r>
            <a:r>
              <a:rPr lang="en-US"/>
              <a:t> barn </a:t>
            </a:r>
            <a:r>
              <a:rPr lang="en-US" err="1"/>
              <a:t>hålla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olika</a:t>
            </a:r>
            <a:r>
              <a:rPr lang="en-US"/>
              <a:t> </a:t>
            </a:r>
            <a:r>
              <a:rPr lang="en-US" err="1"/>
              <a:t>delar</a:t>
            </a:r>
            <a:r>
              <a:rPr lang="en-US"/>
              <a:t> av </a:t>
            </a:r>
            <a:r>
              <a:rPr lang="en-US" err="1"/>
              <a:t>snöret</a:t>
            </a:r>
            <a:r>
              <a:rPr lang="en-US"/>
              <a:t>,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efter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, tills </a:t>
            </a:r>
            <a:r>
              <a:rPr lang="en-US" err="1"/>
              <a:t>ni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bildat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stort</a:t>
            </a:r>
            <a:r>
              <a:rPr lang="en-US"/>
              <a:t> “</a:t>
            </a:r>
            <a:r>
              <a:rPr lang="en-US" err="1"/>
              <a:t>spindelnät</a:t>
            </a:r>
            <a:r>
              <a:rPr lang="en-US"/>
              <a:t>”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rummet</a:t>
            </a:r>
            <a:r>
              <a:rPr lang="en-US"/>
              <a:t>. Ju </a:t>
            </a:r>
            <a:r>
              <a:rPr lang="en-US" err="1"/>
              <a:t>fler</a:t>
            </a:r>
            <a:r>
              <a:rPr lang="en-US"/>
              <a:t> barn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med, </a:t>
            </a:r>
            <a:r>
              <a:rPr lang="en-US" err="1"/>
              <a:t>desto</a:t>
            </a:r>
            <a:r>
              <a:rPr lang="en-US"/>
              <a:t> </a:t>
            </a:r>
            <a:r>
              <a:rPr lang="en-US" err="1"/>
              <a:t>större</a:t>
            </a:r>
            <a:r>
              <a:rPr lang="en-US"/>
              <a:t> </a:t>
            </a:r>
            <a:r>
              <a:rPr lang="en-US" err="1"/>
              <a:t>nätverk</a:t>
            </a:r>
            <a:r>
              <a:rPr lang="en-US"/>
              <a:t> </a:t>
            </a:r>
            <a:r>
              <a:rPr lang="en-US" err="1"/>
              <a:t>blir</a:t>
            </a:r>
            <a:r>
              <a:rPr lang="en-US"/>
              <a:t> det!</a:t>
            </a:r>
          </a:p>
          <a:p>
            <a:r>
              <a:rPr lang="en-US"/>
              <a:t>4- </a:t>
            </a:r>
            <a:r>
              <a:rPr lang="en-US" err="1"/>
              <a:t>När</a:t>
            </a:r>
            <a:r>
              <a:rPr lang="en-US"/>
              <a:t> </a:t>
            </a:r>
            <a:r>
              <a:rPr lang="en-US" err="1"/>
              <a:t>nätverket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klart</a:t>
            </a:r>
            <a:r>
              <a:rPr lang="en-US"/>
              <a:t> tar du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pappersmeddelande</a:t>
            </a:r>
            <a:r>
              <a:rPr lang="en-US"/>
              <a:t> och </a:t>
            </a:r>
            <a:r>
              <a:rPr lang="en-US" err="1"/>
              <a:t>trär</a:t>
            </a:r>
            <a:r>
              <a:rPr lang="en-US"/>
              <a:t> det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snöret</a:t>
            </a:r>
            <a:r>
              <a:rPr lang="en-US"/>
              <a:t>.</a:t>
            </a:r>
          </a:p>
          <a:p>
            <a:r>
              <a:rPr lang="en-US"/>
              <a:t>5- </a:t>
            </a:r>
            <a:r>
              <a:rPr lang="en-US" err="1"/>
              <a:t>Första</a:t>
            </a:r>
            <a:r>
              <a:rPr lang="en-US"/>
              <a:t> </a:t>
            </a:r>
            <a:r>
              <a:rPr lang="en-US" err="1"/>
              <a:t>barnet</a:t>
            </a:r>
            <a:r>
              <a:rPr lang="en-US"/>
              <a:t> </a:t>
            </a:r>
            <a:r>
              <a:rPr lang="en-US" err="1"/>
              <a:t>skickar</a:t>
            </a:r>
            <a:r>
              <a:rPr lang="en-US"/>
              <a:t> </a:t>
            </a:r>
            <a:r>
              <a:rPr lang="en-US" err="1"/>
              <a:t>meddelandet</a:t>
            </a:r>
            <a:r>
              <a:rPr lang="en-US"/>
              <a:t> </a:t>
            </a:r>
            <a:r>
              <a:rPr lang="en-US" err="1"/>
              <a:t>vidare</a:t>
            </a:r>
            <a:r>
              <a:rPr lang="en-US"/>
              <a:t> </a:t>
            </a:r>
            <a:r>
              <a:rPr lang="en-US" err="1"/>
              <a:t>längs</a:t>
            </a:r>
            <a:r>
              <a:rPr lang="en-US"/>
              <a:t> </a:t>
            </a:r>
            <a:r>
              <a:rPr lang="en-US" err="1"/>
              <a:t>snöret</a:t>
            </a:r>
            <a:r>
              <a:rPr lang="en-US"/>
              <a:t> till </a:t>
            </a:r>
            <a:r>
              <a:rPr lang="en-US" err="1"/>
              <a:t>nästa</a:t>
            </a:r>
            <a:r>
              <a:rPr lang="en-US"/>
              <a:t> barn,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skickar</a:t>
            </a:r>
            <a:r>
              <a:rPr lang="en-US"/>
              <a:t> </a:t>
            </a:r>
            <a:r>
              <a:rPr lang="en-US" err="1"/>
              <a:t>vidare</a:t>
            </a:r>
            <a:r>
              <a:rPr lang="en-US"/>
              <a:t> till </a:t>
            </a:r>
            <a:r>
              <a:rPr lang="en-US" err="1"/>
              <a:t>nästa</a:t>
            </a:r>
            <a:r>
              <a:rPr lang="en-US"/>
              <a:t>, tills det </a:t>
            </a:r>
            <a:r>
              <a:rPr lang="en-US" err="1"/>
              <a:t>når</a:t>
            </a:r>
            <a:r>
              <a:rPr lang="en-US"/>
              <a:t> </a:t>
            </a:r>
            <a:r>
              <a:rPr lang="en-US" err="1"/>
              <a:t>sista</a:t>
            </a:r>
            <a:r>
              <a:rPr lang="en-US"/>
              <a:t> </a:t>
            </a:r>
            <a:r>
              <a:rPr lang="en-US" err="1"/>
              <a:t>barnet</a:t>
            </a:r>
            <a:endParaRPr lang="en-US"/>
          </a:p>
          <a:p>
            <a:endParaRPr lang="en-US"/>
          </a:p>
          <a:p>
            <a:r>
              <a:rPr lang="en-US" err="1"/>
              <a:t>Varje</a:t>
            </a:r>
            <a:r>
              <a:rPr lang="en-US"/>
              <a:t> barn </a:t>
            </a:r>
            <a:r>
              <a:rPr lang="en-US" err="1"/>
              <a:t>representerar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nod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nätverket</a:t>
            </a:r>
            <a:r>
              <a:rPr lang="en-US"/>
              <a:t>, till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dator</a:t>
            </a:r>
            <a:r>
              <a:rPr lang="en-US"/>
              <a:t>, </a:t>
            </a:r>
            <a:r>
              <a:rPr lang="en-US" err="1"/>
              <a:t>mobil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server.</a:t>
            </a:r>
          </a:p>
          <a:p>
            <a:endParaRPr lang="en-US"/>
          </a:p>
          <a:p>
            <a:r>
              <a:rPr lang="en-US" err="1"/>
              <a:t>När</a:t>
            </a:r>
            <a:r>
              <a:rPr lang="en-US"/>
              <a:t> </a:t>
            </a:r>
            <a:r>
              <a:rPr lang="en-US" err="1"/>
              <a:t>ni</a:t>
            </a:r>
            <a:r>
              <a:rPr lang="en-US"/>
              <a:t> </a:t>
            </a:r>
            <a:r>
              <a:rPr lang="en-US" err="1"/>
              <a:t>bygger</a:t>
            </a:r>
            <a:r>
              <a:rPr lang="en-US"/>
              <a:t> “</a:t>
            </a:r>
            <a:r>
              <a:rPr lang="en-US" err="1"/>
              <a:t>spindelnätet</a:t>
            </a:r>
            <a:r>
              <a:rPr lang="en-US"/>
              <a:t>” </a:t>
            </a:r>
            <a:r>
              <a:rPr lang="en-US" err="1"/>
              <a:t>visar</a:t>
            </a:r>
            <a:r>
              <a:rPr lang="en-US"/>
              <a:t> det </a:t>
            </a:r>
            <a:r>
              <a:rPr lang="en-US" err="1"/>
              <a:t>att</a:t>
            </a:r>
            <a:r>
              <a:rPr lang="en-US"/>
              <a:t> internet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rak</a:t>
            </a:r>
            <a:r>
              <a:rPr lang="en-US"/>
              <a:t> </a:t>
            </a:r>
            <a:r>
              <a:rPr lang="en-US" err="1"/>
              <a:t>linje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punkt</a:t>
            </a:r>
            <a:r>
              <a:rPr lang="en-US"/>
              <a:t> till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annan</a:t>
            </a:r>
            <a:r>
              <a:rPr lang="en-US"/>
              <a:t>, </a:t>
            </a:r>
            <a:r>
              <a:rPr lang="en-US" err="1"/>
              <a:t>utan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nät</a:t>
            </a:r>
            <a:r>
              <a:rPr lang="en-US"/>
              <a:t> med </a:t>
            </a:r>
            <a:r>
              <a:rPr lang="en-US" err="1"/>
              <a:t>många</a:t>
            </a:r>
            <a:r>
              <a:rPr lang="en-US"/>
              <a:t> </a:t>
            </a:r>
            <a:r>
              <a:rPr lang="en-US" err="1"/>
              <a:t>möjliga</a:t>
            </a:r>
            <a:r>
              <a:rPr lang="en-US"/>
              <a:t> </a:t>
            </a:r>
            <a:r>
              <a:rPr lang="en-US" err="1"/>
              <a:t>vägar</a:t>
            </a:r>
            <a:r>
              <a:rPr lang="en-US"/>
              <a:t>. Precis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verkligheten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information ta </a:t>
            </a:r>
            <a:r>
              <a:rPr lang="en-US" err="1"/>
              <a:t>olika</a:t>
            </a:r>
            <a:r>
              <a:rPr lang="en-US"/>
              <a:t> </a:t>
            </a:r>
            <a:r>
              <a:rPr lang="en-US" err="1"/>
              <a:t>vägar</a:t>
            </a:r>
            <a:r>
              <a:rPr lang="en-US"/>
              <a:t>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nätet</a:t>
            </a:r>
            <a:r>
              <a:rPr lang="en-US"/>
              <a:t> </a:t>
            </a:r>
            <a:r>
              <a:rPr lang="en-US" err="1"/>
              <a:t>beroende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fungerar</a:t>
            </a:r>
            <a:r>
              <a:rPr lang="en-US"/>
              <a:t> </a:t>
            </a:r>
            <a:r>
              <a:rPr lang="en-US" err="1"/>
              <a:t>bäst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Pappret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skickas</a:t>
            </a:r>
            <a:r>
              <a:rPr lang="en-US"/>
              <a:t> runt </a:t>
            </a:r>
            <a:r>
              <a:rPr lang="en-US" err="1"/>
              <a:t>motsvarar</a:t>
            </a:r>
            <a:r>
              <a:rPr lang="en-US"/>
              <a:t> data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skickas</a:t>
            </a:r>
            <a:r>
              <a:rPr lang="en-US"/>
              <a:t> </a:t>
            </a:r>
            <a:r>
              <a:rPr lang="en-US" err="1"/>
              <a:t>över</a:t>
            </a:r>
            <a:r>
              <a:rPr lang="en-US"/>
              <a:t> internet, till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mejl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meddelande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app. </a:t>
            </a:r>
            <a:r>
              <a:rPr lang="en-US" err="1"/>
              <a:t>När</a:t>
            </a:r>
            <a:r>
              <a:rPr lang="en-US"/>
              <a:t> </a:t>
            </a:r>
            <a:r>
              <a:rPr lang="en-US" err="1"/>
              <a:t>barnen</a:t>
            </a:r>
            <a:r>
              <a:rPr lang="en-US"/>
              <a:t> </a:t>
            </a:r>
            <a:r>
              <a:rPr lang="en-US" err="1"/>
              <a:t>skickar</a:t>
            </a:r>
            <a:r>
              <a:rPr lang="en-US"/>
              <a:t> </a:t>
            </a:r>
            <a:r>
              <a:rPr lang="en-US" err="1"/>
              <a:t>meddelanden</a:t>
            </a:r>
            <a:r>
              <a:rPr lang="en-US"/>
              <a:t> </a:t>
            </a:r>
            <a:r>
              <a:rPr lang="en-US" err="1"/>
              <a:t>vidare</a:t>
            </a:r>
            <a:r>
              <a:rPr lang="en-US"/>
              <a:t> </a:t>
            </a:r>
            <a:r>
              <a:rPr lang="en-US" err="1"/>
              <a:t>längs</a:t>
            </a:r>
            <a:r>
              <a:rPr lang="en-US"/>
              <a:t> </a:t>
            </a:r>
            <a:r>
              <a:rPr lang="en-US" err="1"/>
              <a:t>snöret</a:t>
            </a:r>
            <a:r>
              <a:rPr lang="en-US"/>
              <a:t> </a:t>
            </a:r>
            <a:r>
              <a:rPr lang="en-US" err="1"/>
              <a:t>visar</a:t>
            </a:r>
            <a:r>
              <a:rPr lang="en-US"/>
              <a:t> det </a:t>
            </a:r>
            <a:r>
              <a:rPr lang="en-US" err="1"/>
              <a:t>hur</a:t>
            </a:r>
            <a:r>
              <a:rPr lang="en-US"/>
              <a:t> information </a:t>
            </a:r>
            <a:r>
              <a:rPr lang="en-US" err="1"/>
              <a:t>hoppar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nod till </a:t>
            </a:r>
            <a:r>
              <a:rPr lang="en-US" err="1"/>
              <a:t>nästa</a:t>
            </a:r>
            <a:r>
              <a:rPr lang="en-US"/>
              <a:t> tills den </a:t>
            </a:r>
            <a:r>
              <a:rPr lang="en-US" err="1"/>
              <a:t>når</a:t>
            </a:r>
            <a:r>
              <a:rPr lang="en-US"/>
              <a:t> </a:t>
            </a:r>
            <a:r>
              <a:rPr lang="en-US" err="1"/>
              <a:t>mottagaren</a:t>
            </a:r>
            <a:r>
              <a:rPr lang="en-US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 </a:t>
            </a:r>
            <a:r>
              <a:rPr lang="en-US" err="1"/>
              <a:t>sak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gör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internet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ladda</a:t>
            </a:r>
            <a:r>
              <a:rPr lang="en-US"/>
              <a:t> </a:t>
            </a:r>
            <a:r>
              <a:rPr lang="en-US" err="1"/>
              <a:t>ner</a:t>
            </a:r>
            <a:r>
              <a:rPr lang="en-US"/>
              <a:t> </a:t>
            </a:r>
            <a:r>
              <a:rPr lang="en-US" err="1"/>
              <a:t>appar</a:t>
            </a:r>
            <a:r>
              <a:rPr lang="en-US"/>
              <a:t> till </a:t>
            </a:r>
            <a:r>
              <a:rPr lang="en-US" err="1"/>
              <a:t>våra</a:t>
            </a:r>
            <a:r>
              <a:rPr lang="en-US"/>
              <a:t> </a:t>
            </a:r>
            <a:r>
              <a:rPr lang="en-US" err="1"/>
              <a:t>datorer</a:t>
            </a:r>
            <a:r>
              <a:rPr lang="en-US"/>
              <a:t>, </a:t>
            </a:r>
            <a:r>
              <a:rPr lang="en-US" err="1"/>
              <a:t>ipads</a:t>
            </a:r>
            <a:r>
              <a:rPr lang="en-US"/>
              <a:t> och </a:t>
            </a:r>
            <a:r>
              <a:rPr lang="en-US" err="1"/>
              <a:t>telefoner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Har </a:t>
            </a:r>
            <a:r>
              <a:rPr lang="en-US" err="1"/>
              <a:t>ni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favoritapp</a:t>
            </a:r>
            <a:r>
              <a:rPr lang="en-US"/>
              <a:t>? </a:t>
            </a:r>
          </a:p>
          <a:p>
            <a:endParaRPr lang="en-US"/>
          </a:p>
          <a:p>
            <a:r>
              <a:rPr lang="en-US"/>
              <a:t>En app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spel</a:t>
            </a:r>
            <a:r>
              <a:rPr lang="en-US"/>
              <a:t>,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läroverktyg</a:t>
            </a:r>
            <a:r>
              <a:rPr lang="en-US"/>
              <a:t>,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planeringsverktyg</a:t>
            </a:r>
            <a:r>
              <a:rPr lang="en-US"/>
              <a:t>,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klocka</a:t>
            </a:r>
            <a:r>
              <a:rPr lang="en-US"/>
              <a:t> --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massor</a:t>
            </a:r>
            <a:r>
              <a:rPr lang="en-US"/>
              <a:t> av </a:t>
            </a:r>
            <a:r>
              <a:rPr lang="en-US" err="1"/>
              <a:t>olika</a:t>
            </a:r>
            <a:r>
              <a:rPr lang="en-US"/>
              <a:t> saker.</a:t>
            </a:r>
          </a:p>
          <a:p>
            <a:endParaRPr lang="en-US"/>
          </a:p>
          <a:p>
            <a:r>
              <a:rPr lang="en-US"/>
              <a:t>Men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lite </a:t>
            </a:r>
            <a:r>
              <a:rPr lang="en-US" err="1"/>
              <a:t>lurigt</a:t>
            </a:r>
            <a:r>
              <a:rPr lang="en-US"/>
              <a:t> med </a:t>
            </a:r>
            <a:r>
              <a:rPr lang="en-US" err="1"/>
              <a:t>appar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ladda</a:t>
            </a:r>
            <a:r>
              <a:rPr lang="en-US"/>
              <a:t> </a:t>
            </a:r>
            <a:r>
              <a:rPr lang="en-US" err="1"/>
              <a:t>ner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app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skicka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paket</a:t>
            </a:r>
            <a:r>
              <a:rPr lang="en-US"/>
              <a:t> till din </a:t>
            </a:r>
            <a:r>
              <a:rPr lang="en-US" err="1"/>
              <a:t>ipad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telefon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När</a:t>
            </a:r>
            <a:r>
              <a:rPr lang="en-US"/>
              <a:t> du </a:t>
            </a:r>
            <a:r>
              <a:rPr lang="en-US" err="1"/>
              <a:t>öppnar</a:t>
            </a:r>
            <a:r>
              <a:rPr lang="en-US"/>
              <a:t> </a:t>
            </a:r>
            <a:r>
              <a:rPr lang="en-US" err="1"/>
              <a:t>paketet</a:t>
            </a:r>
            <a:r>
              <a:rPr lang="en-US"/>
              <a:t> (</a:t>
            </a:r>
            <a:r>
              <a:rPr lang="en-US" err="1"/>
              <a:t>appen</a:t>
            </a:r>
            <a:r>
              <a:rPr lang="en-US"/>
              <a:t>) -- </a:t>
            </a:r>
            <a:r>
              <a:rPr lang="en-US" err="1"/>
              <a:t>då</a:t>
            </a:r>
            <a:r>
              <a:rPr lang="en-US"/>
              <a:t> ser du </a:t>
            </a:r>
            <a:r>
              <a:rPr lang="en-US" err="1"/>
              <a:t>spelet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ville</a:t>
            </a:r>
            <a:r>
              <a:rPr lang="en-US"/>
              <a:t> ha, men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följa</a:t>
            </a:r>
            <a:r>
              <a:rPr lang="en-US"/>
              <a:t> med </a:t>
            </a:r>
            <a:r>
              <a:rPr lang="en-US" err="1"/>
              <a:t>annat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ha -- det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kallas</a:t>
            </a:r>
            <a:r>
              <a:rPr lang="en-US"/>
              <a:t> för </a:t>
            </a:r>
            <a:r>
              <a:rPr lang="en-US" err="1"/>
              <a:t>ett</a:t>
            </a:r>
            <a:r>
              <a:rPr lang="en-US"/>
              <a:t> virus. </a:t>
            </a:r>
          </a:p>
          <a:p>
            <a:endParaRPr lang="en-US"/>
          </a:p>
          <a:p>
            <a:r>
              <a:rPr lang="en-US"/>
              <a:t>Appar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skolans</a:t>
            </a:r>
            <a:r>
              <a:rPr lang="en-US"/>
              <a:t> </a:t>
            </a:r>
            <a:r>
              <a:rPr lang="en-US" err="1"/>
              <a:t>ipad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granskats</a:t>
            </a:r>
            <a:r>
              <a:rPr lang="en-US"/>
              <a:t> och </a:t>
            </a:r>
            <a:r>
              <a:rPr lang="en-US" err="1"/>
              <a:t>är</a:t>
            </a:r>
            <a:r>
              <a:rPr lang="en-US"/>
              <a:t> OK -- men </a:t>
            </a:r>
            <a:r>
              <a:rPr lang="en-US" err="1"/>
              <a:t>varje</a:t>
            </a:r>
            <a:r>
              <a:rPr lang="en-US"/>
              <a:t> </a:t>
            </a:r>
            <a:r>
              <a:rPr lang="en-US" err="1"/>
              <a:t>gång</a:t>
            </a:r>
            <a:r>
              <a:rPr lang="en-US"/>
              <a:t> du ska </a:t>
            </a:r>
            <a:r>
              <a:rPr lang="en-US" err="1"/>
              <a:t>ladda</a:t>
            </a:r>
            <a:r>
              <a:rPr lang="en-US"/>
              <a:t> </a:t>
            </a:r>
            <a:r>
              <a:rPr lang="en-US" err="1"/>
              <a:t>ner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app ska du </a:t>
            </a:r>
            <a:r>
              <a:rPr lang="en-US" err="1"/>
              <a:t>vara</a:t>
            </a:r>
            <a:r>
              <a:rPr lang="en-US"/>
              <a:t> lite extra </a:t>
            </a:r>
            <a:r>
              <a:rPr lang="en-US" err="1"/>
              <a:t>försiktigt</a:t>
            </a:r>
            <a:r>
              <a:rPr lang="en-US"/>
              <a:t>. Prata </a:t>
            </a:r>
            <a:r>
              <a:rPr lang="en-US" err="1"/>
              <a:t>gärna</a:t>
            </a:r>
            <a:r>
              <a:rPr lang="en-US"/>
              <a:t> med </a:t>
            </a:r>
            <a:r>
              <a:rPr lang="en-US" err="1"/>
              <a:t>dina</a:t>
            </a:r>
            <a:r>
              <a:rPr lang="en-US"/>
              <a:t> </a:t>
            </a:r>
            <a:r>
              <a:rPr lang="en-US" err="1"/>
              <a:t>föräldrar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andra</a:t>
            </a:r>
            <a:r>
              <a:rPr lang="en-US"/>
              <a:t> </a:t>
            </a:r>
            <a:r>
              <a:rPr lang="en-US" err="1"/>
              <a:t>vuxna</a:t>
            </a:r>
            <a:r>
              <a:rPr lang="en-US"/>
              <a:t> </a:t>
            </a:r>
            <a:r>
              <a:rPr lang="en-US" err="1"/>
              <a:t>innan</a:t>
            </a:r>
            <a:r>
              <a:rPr lang="en-US"/>
              <a:t> du </a:t>
            </a:r>
            <a:r>
              <a:rPr lang="en-US" err="1"/>
              <a:t>laddar</a:t>
            </a:r>
            <a:r>
              <a:rPr lang="en-US"/>
              <a:t> </a:t>
            </a:r>
            <a:r>
              <a:rPr lang="en-US" err="1"/>
              <a:t>ner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ny</a:t>
            </a:r>
            <a:r>
              <a:rPr lang="en-US"/>
              <a:t> app.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Om du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datorvirus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viktigt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säga</a:t>
            </a:r>
            <a:r>
              <a:rPr lang="en-US"/>
              <a:t> till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vuxen</a:t>
            </a:r>
            <a:r>
              <a:rPr lang="en-US"/>
              <a:t> -- precis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gör</a:t>
            </a:r>
            <a:r>
              <a:rPr lang="en-US"/>
              <a:t> </a:t>
            </a:r>
            <a:r>
              <a:rPr lang="en-US" err="1"/>
              <a:t>när</a:t>
            </a:r>
            <a:r>
              <a:rPr lang="en-US"/>
              <a:t> du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själv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lite </a:t>
            </a:r>
            <a:r>
              <a:rPr lang="en-US" err="1"/>
              <a:t>hostig</a:t>
            </a:r>
            <a:r>
              <a:rPr lang="en-US"/>
              <a:t>,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snuva</a:t>
            </a:r>
            <a:r>
              <a:rPr lang="en-US"/>
              <a:t> --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virus. </a:t>
            </a:r>
          </a:p>
          <a:p>
            <a:endParaRPr lang="en-US"/>
          </a:p>
          <a:p>
            <a:r>
              <a:rPr lang="en-US"/>
              <a:t>En </a:t>
            </a:r>
            <a:r>
              <a:rPr lang="en-US" err="1"/>
              <a:t>datorvirus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: </a:t>
            </a:r>
          </a:p>
          <a:p>
            <a:endParaRPr lang="en-US"/>
          </a:p>
          <a:p>
            <a:r>
              <a:rPr lang="en-US"/>
              <a:t>🐢 Göra </a:t>
            </a:r>
            <a:r>
              <a:rPr lang="en-US" err="1"/>
              <a:t>datorn</a:t>
            </a:r>
            <a:r>
              <a:rPr lang="en-US"/>
              <a:t> </a:t>
            </a:r>
            <a:r>
              <a:rPr lang="en-US" err="1"/>
              <a:t>väldigt</a:t>
            </a:r>
            <a:r>
              <a:rPr lang="en-US"/>
              <a:t> </a:t>
            </a:r>
            <a:r>
              <a:rPr lang="en-US" err="1"/>
              <a:t>långsam</a:t>
            </a:r>
            <a:endParaRPr lang="en-US"/>
          </a:p>
          <a:p>
            <a:r>
              <a:rPr lang="en-US"/>
              <a:t>📁 </a:t>
            </a:r>
            <a:r>
              <a:rPr lang="en-US" err="1"/>
              <a:t>Förstöra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ta bort </a:t>
            </a:r>
            <a:r>
              <a:rPr lang="en-US" err="1"/>
              <a:t>bilder</a:t>
            </a:r>
            <a:r>
              <a:rPr lang="en-US"/>
              <a:t>, </a:t>
            </a:r>
            <a:r>
              <a:rPr lang="en-US" err="1"/>
              <a:t>spel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filer</a:t>
            </a:r>
          </a:p>
          <a:p>
            <a:r>
              <a:rPr lang="en-US"/>
              <a:t>🎮 Göra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spel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appar</a:t>
            </a:r>
            <a:r>
              <a:rPr lang="en-US"/>
              <a:t> </a:t>
            </a:r>
            <a:r>
              <a:rPr lang="en-US" err="1"/>
              <a:t>slutar</a:t>
            </a:r>
            <a:r>
              <a:rPr lang="en-US"/>
              <a:t> </a:t>
            </a:r>
            <a:r>
              <a:rPr lang="en-US" err="1"/>
              <a:t>fungera</a:t>
            </a:r>
            <a:endParaRPr lang="en-US"/>
          </a:p>
          <a:p>
            <a:r>
              <a:rPr lang="en-US"/>
              <a:t>📢 Visa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konstiga</a:t>
            </a:r>
            <a:r>
              <a:rPr lang="en-US"/>
              <a:t> </a:t>
            </a:r>
            <a:r>
              <a:rPr lang="en-US" err="1"/>
              <a:t>reklamer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meddelanden</a:t>
            </a:r>
            <a:endParaRPr lang="en-US"/>
          </a:p>
          <a:p>
            <a:r>
              <a:rPr lang="en-US"/>
              <a:t>🔐 Ibland </a:t>
            </a:r>
            <a:r>
              <a:rPr lang="en-US" err="1"/>
              <a:t>låsa</a:t>
            </a:r>
            <a:r>
              <a:rPr lang="en-US"/>
              <a:t> </a:t>
            </a:r>
            <a:r>
              <a:rPr lang="en-US" err="1"/>
              <a:t>datorn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man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använda</a:t>
            </a:r>
            <a:r>
              <a:rPr lang="en-US"/>
              <a:t> den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pratat</a:t>
            </a:r>
            <a:r>
              <a:rPr lang="en-US"/>
              <a:t> om internet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stort</a:t>
            </a:r>
            <a:r>
              <a:rPr lang="en-US"/>
              <a:t>, </a:t>
            </a:r>
            <a:r>
              <a:rPr lang="en-US" err="1"/>
              <a:t>appar</a:t>
            </a:r>
            <a:r>
              <a:rPr lang="en-US"/>
              <a:t> och program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</a:t>
            </a:r>
            <a:r>
              <a:rPr lang="en-US" err="1"/>
              <a:t>datorer</a:t>
            </a:r>
            <a:r>
              <a:rPr lang="en-US"/>
              <a:t> </a:t>
            </a:r>
            <a:r>
              <a:rPr lang="en-US" err="1"/>
              <a:t>sjuka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användas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farliga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Nu ska vi prata om AI.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känner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berätta</a:t>
            </a:r>
            <a:r>
              <a:rPr lang="en-US"/>
              <a:t> om AI?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AI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stor</a:t>
            </a:r>
            <a:r>
              <a:rPr lang="en-US"/>
              <a:t> </a:t>
            </a:r>
            <a:r>
              <a:rPr lang="en-US" err="1"/>
              <a:t>maskin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tränat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mycket</a:t>
            </a:r>
            <a:r>
              <a:rPr lang="en-US"/>
              <a:t> information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med </a:t>
            </a:r>
            <a:r>
              <a:rPr lang="en-US" err="1"/>
              <a:t>olika</a:t>
            </a:r>
            <a:r>
              <a:rPr lang="en-US"/>
              <a:t> </a:t>
            </a:r>
            <a:r>
              <a:rPr lang="en-US" err="1"/>
              <a:t>utmaningar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. Vi </a:t>
            </a:r>
            <a:r>
              <a:rPr lang="en-US" err="1"/>
              <a:t>kan</a:t>
            </a:r>
            <a:r>
              <a:rPr lang="en-US"/>
              <a:t> be AI om </a:t>
            </a:r>
            <a:r>
              <a:rPr lang="en-US" err="1"/>
              <a:t>hjälp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idéer</a:t>
            </a:r>
            <a:r>
              <a:rPr lang="en-US"/>
              <a:t> </a:t>
            </a:r>
            <a:r>
              <a:rPr lang="en-US" err="1"/>
              <a:t>när</a:t>
            </a:r>
            <a:r>
              <a:rPr lang="en-US"/>
              <a:t> vi </a:t>
            </a:r>
            <a:r>
              <a:rPr lang="en-US" err="1"/>
              <a:t>bygger</a:t>
            </a:r>
            <a:r>
              <a:rPr lang="en-US"/>
              <a:t> med Lego.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ge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</a:t>
            </a:r>
            <a:r>
              <a:rPr lang="en-US" err="1"/>
              <a:t>förslag</a:t>
            </a:r>
            <a:r>
              <a:rPr lang="en-US"/>
              <a:t> och </a:t>
            </a:r>
            <a:r>
              <a:rPr lang="en-US" err="1"/>
              <a:t>idéer</a:t>
            </a:r>
            <a:r>
              <a:rPr lang="en-US"/>
              <a:t>, men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fortfarande</a:t>
            </a:r>
            <a:r>
              <a:rPr lang="en-US"/>
              <a:t> vi </a:t>
            </a:r>
            <a:r>
              <a:rPr lang="en-US" err="1"/>
              <a:t>människor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avgör</a:t>
            </a:r>
            <a:r>
              <a:rPr lang="en-US"/>
              <a:t> om vi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använda</a:t>
            </a:r>
            <a:r>
              <a:rPr lang="en-US"/>
              <a:t> dem, </a:t>
            </a:r>
            <a:r>
              <a:rPr lang="en-US" err="1"/>
              <a:t>förändra</a:t>
            </a:r>
            <a:r>
              <a:rPr lang="en-US"/>
              <a:t> </a:t>
            </a:r>
            <a:r>
              <a:rPr lang="en-US" err="1"/>
              <a:t>något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det till </a:t>
            </a:r>
            <a:r>
              <a:rPr lang="en-US" err="1"/>
              <a:t>vår</a:t>
            </a:r>
            <a:r>
              <a:rPr lang="en-US"/>
              <a:t> </a:t>
            </a:r>
            <a:r>
              <a:rPr lang="en-US" err="1"/>
              <a:t>egen</a:t>
            </a:r>
            <a:r>
              <a:rPr lang="en-US"/>
              <a:t> </a:t>
            </a:r>
            <a:r>
              <a:rPr lang="en-US" err="1"/>
              <a:t>skapelse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Vem gillar </a:t>
            </a:r>
            <a:r>
              <a:rPr lang="en-US" err="1"/>
              <a:t>första</a:t>
            </a:r>
            <a:r>
              <a:rPr lang="en-US"/>
              <a:t> </a:t>
            </a:r>
            <a:r>
              <a:rPr lang="en-US" err="1"/>
              <a:t>ankan</a:t>
            </a:r>
            <a:r>
              <a:rPr lang="en-US"/>
              <a:t> </a:t>
            </a:r>
            <a:r>
              <a:rPr lang="en-US" err="1"/>
              <a:t>bäst</a:t>
            </a:r>
            <a:r>
              <a:rPr lang="en-US"/>
              <a:t>? </a:t>
            </a:r>
            <a:r>
              <a:rPr lang="en-US" err="1"/>
              <a:t>andra</a:t>
            </a:r>
            <a:r>
              <a:rPr lang="en-US"/>
              <a:t>? </a:t>
            </a:r>
            <a:r>
              <a:rPr lang="en-US" err="1"/>
              <a:t>tredje</a:t>
            </a:r>
            <a:r>
              <a:rPr lang="en-US"/>
              <a:t>? </a:t>
            </a:r>
            <a:r>
              <a:rPr lang="en-US" err="1"/>
              <a:t>fjärde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skulle</a:t>
            </a:r>
            <a:r>
              <a:rPr lang="en-US"/>
              <a:t> </a:t>
            </a:r>
            <a:r>
              <a:rPr lang="en-US" err="1"/>
              <a:t>hellre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</a:t>
            </a:r>
            <a:r>
              <a:rPr lang="en-US" err="1"/>
              <a:t>ankan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annat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definitivt</a:t>
            </a:r>
            <a:r>
              <a:rPr lang="en-US"/>
              <a:t> </a:t>
            </a:r>
            <a:r>
              <a:rPr lang="en-US" err="1"/>
              <a:t>användas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, men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också</a:t>
            </a:r>
            <a:r>
              <a:rPr lang="en-US"/>
              <a:t> </a:t>
            </a:r>
            <a:r>
              <a:rPr lang="en-US" err="1"/>
              <a:t>lura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Ta </a:t>
            </a:r>
            <a:r>
              <a:rPr lang="en-US" err="1"/>
              <a:t>detta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. Vem </a:t>
            </a:r>
            <a:r>
              <a:rPr lang="en-US" err="1"/>
              <a:t>tror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den </a:t>
            </a:r>
            <a:r>
              <a:rPr lang="en-US" err="1"/>
              <a:t>riktiga</a:t>
            </a:r>
            <a:r>
              <a:rPr lang="en-US"/>
              <a:t> Mona Lisa </a:t>
            </a:r>
            <a:r>
              <a:rPr lang="en-US" err="1"/>
              <a:t>är</a:t>
            </a:r>
            <a:r>
              <a:rPr lang="en-US"/>
              <a:t> till </a:t>
            </a:r>
            <a:r>
              <a:rPr lang="en-US" err="1"/>
              <a:t>höger</a:t>
            </a:r>
            <a:r>
              <a:rPr lang="en-US"/>
              <a:t>? </a:t>
            </a:r>
            <a:r>
              <a:rPr lang="en-US" err="1"/>
              <a:t>vänster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/>
              <a:t>Det </a:t>
            </a:r>
            <a:r>
              <a:rPr lang="en-US" err="1"/>
              <a:t>är</a:t>
            </a:r>
            <a:r>
              <a:rPr lang="en-US"/>
              <a:t> den </a:t>
            </a:r>
            <a:r>
              <a:rPr lang="en-US" err="1"/>
              <a:t>mörkare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riktig</a:t>
            </a:r>
            <a:r>
              <a:rPr lang="en-US"/>
              <a:t> </a:t>
            </a:r>
            <a:r>
              <a:rPr lang="en-US" err="1"/>
              <a:t>bild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Mona Lisa. De ser </a:t>
            </a:r>
            <a:r>
              <a:rPr lang="en-US" err="1"/>
              <a:t>ganska</a:t>
            </a:r>
            <a:r>
              <a:rPr lang="en-US"/>
              <a:t> </a:t>
            </a:r>
            <a:r>
              <a:rPr lang="en-US" err="1"/>
              <a:t>lika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men det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små</a:t>
            </a:r>
            <a:r>
              <a:rPr lang="en-US"/>
              <a:t> </a:t>
            </a:r>
            <a:r>
              <a:rPr lang="en-US" err="1"/>
              <a:t>skillnader</a:t>
            </a:r>
            <a:r>
              <a:rPr lang="en-US"/>
              <a:t>.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alltid</a:t>
            </a:r>
            <a:r>
              <a:rPr lang="en-US"/>
              <a:t> bra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kolla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var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bild</a:t>
            </a:r>
            <a:r>
              <a:rPr lang="en-US"/>
              <a:t> </a:t>
            </a:r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ifrån</a:t>
            </a:r>
            <a:r>
              <a:rPr lang="en-US"/>
              <a:t> om det </a:t>
            </a:r>
            <a:r>
              <a:rPr lang="en-US" err="1"/>
              <a:t>känns</a:t>
            </a:r>
            <a:r>
              <a:rPr lang="en-US"/>
              <a:t> </a:t>
            </a:r>
            <a:r>
              <a:rPr lang="en-US" err="1"/>
              <a:t>viktigt</a:t>
            </a:r>
            <a:r>
              <a:rPr lang="en-US"/>
              <a:t> för dig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veta</a:t>
            </a:r>
            <a:r>
              <a:rPr lang="en-US"/>
              <a:t> om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riktigt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inte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Titta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denna</a:t>
            </a:r>
            <a:r>
              <a:rPr lang="en-US"/>
              <a:t> </a:t>
            </a:r>
            <a:r>
              <a:rPr lang="en-US" err="1"/>
              <a:t>bild</a:t>
            </a:r>
            <a:r>
              <a:rPr lang="en-US"/>
              <a:t>. Vad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händer</a:t>
            </a:r>
            <a:r>
              <a:rPr lang="en-US"/>
              <a:t> </a:t>
            </a:r>
            <a:r>
              <a:rPr lang="en-US" err="1"/>
              <a:t>här</a:t>
            </a:r>
            <a:r>
              <a:rPr lang="en-US"/>
              <a:t>? (</a:t>
            </a:r>
            <a:r>
              <a:rPr lang="en-US" err="1"/>
              <a:t>Låt</a:t>
            </a:r>
            <a:r>
              <a:rPr lang="en-US"/>
              <a:t> </a:t>
            </a:r>
            <a:r>
              <a:rPr lang="en-US" err="1"/>
              <a:t>några</a:t>
            </a:r>
            <a:r>
              <a:rPr lang="en-US"/>
              <a:t> </a:t>
            </a:r>
            <a:r>
              <a:rPr lang="en-US" err="1"/>
              <a:t>elever</a:t>
            </a:r>
            <a:r>
              <a:rPr lang="en-US"/>
              <a:t> </a:t>
            </a:r>
            <a:r>
              <a:rPr lang="en-US" err="1"/>
              <a:t>svara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Precis. </a:t>
            </a:r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en</a:t>
            </a:r>
            <a:r>
              <a:rPr lang="en-US"/>
              <a:t> mamma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tror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hennes</a:t>
            </a:r>
            <a:r>
              <a:rPr lang="en-US"/>
              <a:t> son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ringt</a:t>
            </a:r>
            <a:r>
              <a:rPr lang="en-US"/>
              <a:t> och </a:t>
            </a:r>
            <a:r>
              <a:rPr lang="en-US" err="1"/>
              <a:t>bett</a:t>
            </a:r>
            <a:r>
              <a:rPr lang="en-US"/>
              <a:t> om </a:t>
            </a:r>
            <a:r>
              <a:rPr lang="en-US" err="1"/>
              <a:t>pengar</a:t>
            </a:r>
            <a:r>
              <a:rPr lang="en-US"/>
              <a:t>. Men nu </a:t>
            </a:r>
            <a:r>
              <a:rPr lang="en-US" err="1"/>
              <a:t>kan</a:t>
            </a:r>
            <a:r>
              <a:rPr lang="en-US"/>
              <a:t> AI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användas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kopiera</a:t>
            </a:r>
            <a:r>
              <a:rPr lang="en-US"/>
              <a:t> </a:t>
            </a:r>
            <a:r>
              <a:rPr lang="en-US" err="1"/>
              <a:t>röster</a:t>
            </a:r>
            <a:r>
              <a:rPr lang="en-US"/>
              <a:t>.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nog</a:t>
            </a:r>
            <a:r>
              <a:rPr lang="en-US"/>
              <a:t> </a:t>
            </a:r>
            <a:r>
              <a:rPr lang="en-US" err="1"/>
              <a:t>ingenting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rädd</a:t>
            </a:r>
            <a:r>
              <a:rPr lang="en-US"/>
              <a:t> för, men det </a:t>
            </a:r>
            <a:r>
              <a:rPr lang="en-US" err="1"/>
              <a:t>är</a:t>
            </a:r>
            <a:r>
              <a:rPr lang="en-US"/>
              <a:t> bra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veta</a:t>
            </a:r>
            <a:r>
              <a:rPr lang="en-US"/>
              <a:t> </a:t>
            </a:r>
            <a:r>
              <a:rPr lang="en-US" err="1"/>
              <a:t>hur</a:t>
            </a:r>
            <a:r>
              <a:rPr lang="en-US"/>
              <a:t> </a:t>
            </a:r>
            <a:r>
              <a:rPr lang="en-US" err="1"/>
              <a:t>mycket</a:t>
            </a:r>
            <a:r>
              <a:rPr lang="en-US"/>
              <a:t> </a:t>
            </a:r>
            <a:r>
              <a:rPr lang="en-US" err="1"/>
              <a:t>teknik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utvecklats</a:t>
            </a:r>
            <a:r>
              <a:rPr lang="en-US"/>
              <a:t>. Och </a:t>
            </a:r>
            <a:r>
              <a:rPr lang="en-US" err="1"/>
              <a:t>hälsa</a:t>
            </a:r>
            <a:r>
              <a:rPr lang="en-US"/>
              <a:t> era </a:t>
            </a:r>
            <a:r>
              <a:rPr lang="en-US" err="1"/>
              <a:t>föräldrar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 ska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försiktiga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telefonen</a:t>
            </a:r>
            <a:r>
              <a:rPr lang="en-US"/>
              <a:t> och </a:t>
            </a:r>
            <a:r>
              <a:rPr lang="en-US" err="1"/>
              <a:t>inte</a:t>
            </a:r>
            <a:r>
              <a:rPr lang="en-US"/>
              <a:t> bara </a:t>
            </a:r>
            <a:r>
              <a:rPr lang="en-US" err="1"/>
              <a:t>lita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 </a:t>
            </a:r>
            <a:r>
              <a:rPr lang="en-US" err="1"/>
              <a:t>som</a:t>
            </a:r>
            <a:r>
              <a:rPr lang="en-US"/>
              <a:t> ringer </a:t>
            </a:r>
            <a:r>
              <a:rPr lang="en-US" err="1"/>
              <a:t>är</a:t>
            </a:r>
            <a:r>
              <a:rPr lang="en-US"/>
              <a:t> de </a:t>
            </a:r>
            <a:r>
              <a:rPr lang="en-US" err="1"/>
              <a:t>som</a:t>
            </a:r>
            <a:r>
              <a:rPr lang="en-US"/>
              <a:t> de </a:t>
            </a:r>
            <a:r>
              <a:rPr lang="en-US" err="1"/>
              <a:t>säger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 </a:t>
            </a:r>
            <a:r>
              <a:rPr lang="en-US" err="1"/>
              <a:t>är</a:t>
            </a:r>
            <a:r>
              <a:rPr lang="en-US"/>
              <a:t>. Ni </a:t>
            </a:r>
            <a:r>
              <a:rPr lang="en-US" err="1"/>
              <a:t>skulle</a:t>
            </a:r>
            <a:r>
              <a:rPr lang="en-US"/>
              <a:t>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kunna</a:t>
            </a:r>
            <a:r>
              <a:rPr lang="en-US"/>
              <a:t> ha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hemligt</a:t>
            </a:r>
            <a:r>
              <a:rPr lang="en-US"/>
              <a:t> </a:t>
            </a:r>
            <a:r>
              <a:rPr lang="en-US" err="1"/>
              <a:t>ord</a:t>
            </a:r>
            <a:r>
              <a:rPr lang="en-US"/>
              <a:t> </a:t>
            </a:r>
            <a:r>
              <a:rPr lang="en-US" err="1"/>
              <a:t>emellan</a:t>
            </a:r>
            <a:r>
              <a:rPr lang="en-US"/>
              <a:t> er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era </a:t>
            </a:r>
            <a:r>
              <a:rPr lang="en-US" err="1"/>
              <a:t>föräldrar</a:t>
            </a:r>
            <a:r>
              <a:rPr lang="en-US"/>
              <a:t> </a:t>
            </a:r>
            <a:r>
              <a:rPr lang="en-US" err="1"/>
              <a:t>alltid</a:t>
            </a:r>
            <a:r>
              <a:rPr lang="en-US"/>
              <a:t> vet till 100% </a:t>
            </a:r>
            <a:r>
              <a:rPr lang="en-US" err="1"/>
              <a:t>att</a:t>
            </a:r>
            <a:r>
              <a:rPr lang="en-US"/>
              <a:t> det </a:t>
            </a:r>
            <a:r>
              <a:rPr lang="en-US" err="1"/>
              <a:t>är</a:t>
            </a:r>
            <a:r>
              <a:rPr lang="en-US"/>
              <a:t> du </a:t>
            </a:r>
            <a:r>
              <a:rPr lang="en-US" err="1"/>
              <a:t>som</a:t>
            </a:r>
            <a:r>
              <a:rPr lang="en-US"/>
              <a:t> ringer.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AI-</a:t>
            </a:r>
            <a:r>
              <a:rPr lang="en-US" err="1"/>
              <a:t>utvecklingen</a:t>
            </a:r>
            <a:r>
              <a:rPr lang="en-US"/>
              <a:t> </a:t>
            </a:r>
            <a:r>
              <a:rPr lang="en-US" err="1"/>
              <a:t>går</a:t>
            </a:r>
            <a:r>
              <a:rPr lang="en-US"/>
              <a:t> </a:t>
            </a:r>
            <a:r>
              <a:rPr lang="en-US" err="1"/>
              <a:t>jättesnabbt</a:t>
            </a:r>
            <a:r>
              <a:rPr lang="en-US"/>
              <a:t> och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användas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lura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, men </a:t>
            </a:r>
            <a:r>
              <a:rPr lang="en-US" err="1"/>
              <a:t>mest</a:t>
            </a:r>
            <a:r>
              <a:rPr lang="en-US"/>
              <a:t> </a:t>
            </a:r>
            <a:r>
              <a:rPr lang="en-US" err="1"/>
              <a:t>använder</a:t>
            </a:r>
            <a:r>
              <a:rPr lang="en-US"/>
              <a:t> vi AI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. </a:t>
            </a:r>
            <a:r>
              <a:rPr lang="en-US" err="1"/>
              <a:t>Några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här</a:t>
            </a:r>
            <a:r>
              <a:rPr lang="en-US"/>
              <a:t> -- 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anpassa</a:t>
            </a:r>
            <a:r>
              <a:rPr lang="en-US"/>
              <a:t> </a:t>
            </a:r>
            <a:r>
              <a:rPr lang="en-US" err="1"/>
              <a:t>mattefrågor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vi </a:t>
            </a:r>
            <a:r>
              <a:rPr lang="en-US" err="1"/>
              <a:t>får</a:t>
            </a:r>
            <a:r>
              <a:rPr lang="en-US"/>
              <a:t> </a:t>
            </a:r>
            <a:r>
              <a:rPr lang="en-US" err="1"/>
              <a:t>frågor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rätt</a:t>
            </a:r>
            <a:r>
              <a:rPr lang="en-US"/>
              <a:t> </a:t>
            </a:r>
            <a:r>
              <a:rPr lang="en-US" err="1"/>
              <a:t>nivå</a:t>
            </a:r>
            <a:r>
              <a:rPr lang="en-US"/>
              <a:t>. 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</a:t>
            </a:r>
            <a:r>
              <a:rPr lang="en-US" err="1"/>
              <a:t>redigera</a:t>
            </a:r>
            <a:r>
              <a:rPr lang="en-US"/>
              <a:t> </a:t>
            </a:r>
            <a:r>
              <a:rPr lang="en-US" err="1"/>
              <a:t>bilder</a:t>
            </a:r>
            <a:r>
              <a:rPr lang="en-US"/>
              <a:t> </a:t>
            </a:r>
            <a:r>
              <a:rPr lang="en-US" err="1"/>
              <a:t>snabbare</a:t>
            </a:r>
            <a:r>
              <a:rPr lang="en-US"/>
              <a:t> </a:t>
            </a:r>
            <a:r>
              <a:rPr lang="en-US" err="1"/>
              <a:t>när</a:t>
            </a:r>
            <a:r>
              <a:rPr lang="en-US"/>
              <a:t> vi </a:t>
            </a:r>
            <a:r>
              <a:rPr lang="en-US" err="1"/>
              <a:t>jobbar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projekt</a:t>
            </a:r>
            <a:r>
              <a:rPr lang="en-US"/>
              <a:t>. 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med </a:t>
            </a:r>
            <a:r>
              <a:rPr lang="en-US" err="1"/>
              <a:t>språk</a:t>
            </a:r>
            <a:r>
              <a:rPr lang="en-US"/>
              <a:t>! </a:t>
            </a:r>
          </a:p>
          <a:p>
            <a:endParaRPr lang="en-US"/>
          </a:p>
          <a:p>
            <a:r>
              <a:rPr lang="en-US"/>
              <a:t>Kan </a:t>
            </a:r>
            <a:r>
              <a:rPr lang="en-US" err="1"/>
              <a:t>ni</a:t>
            </a:r>
            <a:r>
              <a:rPr lang="en-US"/>
              <a:t> </a:t>
            </a:r>
            <a:r>
              <a:rPr lang="en-US" err="1"/>
              <a:t>komma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flera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hur</a:t>
            </a:r>
            <a:r>
              <a:rPr lang="en-US"/>
              <a:t> 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hjälpa</a:t>
            </a:r>
            <a:r>
              <a:rPr lang="en-US"/>
              <a:t>?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Allt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pratat</a:t>
            </a:r>
            <a:r>
              <a:rPr lang="en-US"/>
              <a:t> om </a:t>
            </a:r>
            <a:r>
              <a:rPr lang="en-US" err="1"/>
              <a:t>angående</a:t>
            </a:r>
            <a:r>
              <a:rPr lang="en-US"/>
              <a:t> </a:t>
            </a:r>
            <a:r>
              <a:rPr lang="en-US" err="1"/>
              <a:t>säkerhet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internet och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användning</a:t>
            </a:r>
            <a:r>
              <a:rPr lang="en-US"/>
              <a:t> av AI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samlas</a:t>
            </a:r>
            <a:r>
              <a:rPr lang="en-US"/>
              <a:t> under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begrepp</a:t>
            </a:r>
            <a:r>
              <a:rPr lang="en-US"/>
              <a:t> - </a:t>
            </a:r>
            <a:r>
              <a:rPr lang="en-US" err="1"/>
              <a:t>cybersäkerhet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Säkerhet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allt</a:t>
            </a:r>
            <a:r>
              <a:rPr lang="en-US"/>
              <a:t> man </a:t>
            </a:r>
            <a:r>
              <a:rPr lang="en-US" err="1"/>
              <a:t>gör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undvika</a:t>
            </a:r>
            <a:r>
              <a:rPr lang="en-US"/>
              <a:t> </a:t>
            </a:r>
            <a:r>
              <a:rPr lang="en-US" err="1"/>
              <a:t>fara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för sin </a:t>
            </a:r>
            <a:r>
              <a:rPr lang="en-US" err="1"/>
              <a:t>egen</a:t>
            </a:r>
            <a:r>
              <a:rPr lang="en-US"/>
              <a:t> </a:t>
            </a:r>
            <a:r>
              <a:rPr lang="en-US" err="1"/>
              <a:t>säkerhet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Som </a:t>
            </a:r>
            <a:r>
              <a:rPr lang="en-US" err="1"/>
              <a:t>att</a:t>
            </a:r>
            <a:r>
              <a:rPr lang="en-US"/>
              <a:t>:</a:t>
            </a:r>
          </a:p>
          <a:p>
            <a:r>
              <a:rPr lang="en-US"/>
              <a:t>-&gt; </a:t>
            </a:r>
            <a:r>
              <a:rPr lang="en-US" err="1"/>
              <a:t>Låsa</a:t>
            </a:r>
            <a:r>
              <a:rPr lang="en-US"/>
              <a:t> </a:t>
            </a:r>
            <a:r>
              <a:rPr lang="en-US" err="1"/>
              <a:t>dörren</a:t>
            </a:r>
            <a:r>
              <a:rPr lang="en-US"/>
              <a:t> </a:t>
            </a:r>
            <a:r>
              <a:rPr lang="en-US" err="1"/>
              <a:t>innan</a:t>
            </a:r>
            <a:r>
              <a:rPr lang="en-US"/>
              <a:t> man </a:t>
            </a:r>
            <a:r>
              <a:rPr lang="en-US" err="1"/>
              <a:t>åker</a:t>
            </a:r>
            <a:r>
              <a:rPr lang="en-US"/>
              <a:t> </a:t>
            </a:r>
            <a:r>
              <a:rPr lang="en-US" err="1"/>
              <a:t>hemifrån</a:t>
            </a:r>
            <a:r>
              <a:rPr lang="en-US"/>
              <a:t>.</a:t>
            </a:r>
          </a:p>
          <a:p>
            <a:r>
              <a:rPr lang="en-US"/>
              <a:t>-&gt; </a:t>
            </a:r>
            <a:r>
              <a:rPr lang="en-US" err="1"/>
              <a:t>Cykla</a:t>
            </a:r>
            <a:r>
              <a:rPr lang="en-US"/>
              <a:t> med </a:t>
            </a:r>
            <a:r>
              <a:rPr lang="en-US" err="1"/>
              <a:t>cykelhjälm</a:t>
            </a:r>
            <a:endParaRPr lang="en-US"/>
          </a:p>
          <a:p>
            <a:r>
              <a:rPr lang="en-US"/>
              <a:t>-&gt; </a:t>
            </a:r>
            <a:r>
              <a:rPr lang="en-US" err="1"/>
              <a:t>Använd</a:t>
            </a:r>
            <a:r>
              <a:rPr lang="en-US"/>
              <a:t> </a:t>
            </a:r>
            <a:r>
              <a:rPr lang="en-US" err="1"/>
              <a:t>säkerhetsbälte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Cybersäkerhet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ha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cykelhjälm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den </a:t>
            </a:r>
            <a:r>
              <a:rPr lang="en-US" err="1"/>
              <a:t>digitala</a:t>
            </a:r>
            <a:r>
              <a:rPr lang="en-US"/>
              <a:t> </a:t>
            </a:r>
            <a:r>
              <a:rPr lang="en-US" err="1"/>
              <a:t>världen</a:t>
            </a:r>
            <a:r>
              <a:rPr lang="en-US"/>
              <a:t>.</a:t>
            </a:r>
          </a:p>
          <a:p>
            <a:r>
              <a:rPr lang="en-US"/>
              <a:t>Alltså </a:t>
            </a:r>
            <a:r>
              <a:rPr lang="en-US" err="1"/>
              <a:t>när</a:t>
            </a:r>
            <a:r>
              <a:rPr lang="en-US"/>
              <a:t> vi </a:t>
            </a:r>
            <a:r>
              <a:rPr lang="en-US" err="1"/>
              <a:t>använder</a:t>
            </a:r>
            <a:r>
              <a:rPr lang="en-US"/>
              <a:t> </a:t>
            </a:r>
            <a:r>
              <a:rPr lang="en-US" err="1"/>
              <a:t>mobilen</a:t>
            </a:r>
            <a:r>
              <a:rPr lang="en-US"/>
              <a:t>, </a:t>
            </a:r>
            <a:r>
              <a:rPr lang="en-US" err="1"/>
              <a:t>surfplattan</a:t>
            </a:r>
            <a:r>
              <a:rPr lang="en-US"/>
              <a:t>, </a:t>
            </a:r>
            <a:r>
              <a:rPr lang="en-US" err="1"/>
              <a:t>spelkonsolen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datorn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cybersäkerhet</a:t>
            </a:r>
            <a:r>
              <a:rPr lang="en-US"/>
              <a:t> </a:t>
            </a:r>
            <a:r>
              <a:rPr lang="en-US" err="1"/>
              <a:t>betyder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vi </a:t>
            </a:r>
            <a:r>
              <a:rPr lang="en-US" err="1"/>
              <a:t>håller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</a:t>
            </a:r>
            <a:r>
              <a:rPr lang="en-US" err="1"/>
              <a:t>trygga</a:t>
            </a:r>
            <a:r>
              <a:rPr lang="en-US"/>
              <a:t> online, till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:</a:t>
            </a:r>
          </a:p>
          <a:p>
            <a:r>
              <a:rPr lang="en-US"/>
              <a:t>-&gt; </a:t>
            </a:r>
            <a:r>
              <a:rPr lang="en-US" err="1"/>
              <a:t>Använda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bra </a:t>
            </a:r>
            <a:r>
              <a:rPr lang="en-US" err="1"/>
              <a:t>lösenord</a:t>
            </a:r>
            <a:endParaRPr lang="en-US"/>
          </a:p>
          <a:p>
            <a:r>
              <a:rPr lang="en-US"/>
              <a:t>-&gt; Inte </a:t>
            </a:r>
            <a:r>
              <a:rPr lang="en-US" err="1"/>
              <a:t>klicka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saker </a:t>
            </a:r>
            <a:r>
              <a:rPr lang="en-US" err="1"/>
              <a:t>som</a:t>
            </a:r>
            <a:r>
              <a:rPr lang="en-US"/>
              <a:t> ser </a:t>
            </a:r>
            <a:r>
              <a:rPr lang="en-US" err="1"/>
              <a:t>konstiga</a:t>
            </a:r>
            <a:r>
              <a:rPr lang="en-US"/>
              <a:t> </a:t>
            </a:r>
            <a:r>
              <a:rPr lang="en-US" err="1"/>
              <a:t>ut.</a:t>
            </a:r>
            <a:endParaRPr lang="en-US"/>
          </a:p>
          <a:p>
            <a:r>
              <a:rPr lang="en-US"/>
              <a:t>-&gt; Inte </a:t>
            </a:r>
            <a:r>
              <a:rPr lang="en-US" err="1"/>
              <a:t>skicka</a:t>
            </a:r>
            <a:r>
              <a:rPr lang="en-US"/>
              <a:t> information till </a:t>
            </a:r>
            <a:r>
              <a:rPr lang="en-US" err="1"/>
              <a:t>personer</a:t>
            </a:r>
            <a:r>
              <a:rPr lang="en-US"/>
              <a:t> man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känner</a:t>
            </a:r>
            <a:r>
              <a:rPr lang="en-US"/>
              <a:t>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Titta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här</a:t>
            </a:r>
            <a:r>
              <a:rPr lang="en-US" dirty="0"/>
              <a:t> </a:t>
            </a:r>
            <a:r>
              <a:rPr lang="en-US" dirty="0" err="1"/>
              <a:t>telefonen</a:t>
            </a:r>
            <a:r>
              <a:rPr lang="en-US" dirty="0"/>
              <a:t>. Det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om du </a:t>
            </a:r>
            <a:r>
              <a:rPr lang="en-US" dirty="0" err="1"/>
              <a:t>tittar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video </a:t>
            </a:r>
            <a:r>
              <a:rPr lang="en-US" dirty="0" err="1"/>
              <a:t>att</a:t>
            </a:r>
            <a:r>
              <a:rPr lang="en-US" dirty="0"/>
              <a:t>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karaktär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spelet</a:t>
            </a:r>
            <a:r>
              <a:rPr lang="en-US" dirty="0"/>
              <a:t>! </a:t>
            </a:r>
          </a:p>
          <a:p>
            <a:endParaRPr lang="en-US" dirty="0"/>
          </a:p>
          <a:p>
            <a:r>
              <a:rPr lang="en-US" dirty="0"/>
              <a:t>Vad </a:t>
            </a:r>
            <a:r>
              <a:rPr lang="en-US" dirty="0" err="1"/>
              <a:t>skulle</a:t>
            </a:r>
            <a:r>
              <a:rPr lang="en-US" dirty="0"/>
              <a:t> du </a:t>
            </a:r>
            <a:r>
              <a:rPr lang="en-US" dirty="0" err="1"/>
              <a:t>göra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Ja - det </a:t>
            </a:r>
            <a:r>
              <a:rPr lang="en-US" dirty="0" err="1"/>
              <a:t>känns</a:t>
            </a:r>
            <a:r>
              <a:rPr lang="en-US" dirty="0"/>
              <a:t> </a:t>
            </a:r>
            <a:r>
              <a:rPr lang="en-US" dirty="0" err="1"/>
              <a:t>lockande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klicka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den </a:t>
            </a:r>
            <a:r>
              <a:rPr lang="en-US" dirty="0" err="1"/>
              <a:t>stora</a:t>
            </a:r>
            <a:r>
              <a:rPr lang="en-US" dirty="0"/>
              <a:t> </a:t>
            </a:r>
            <a:r>
              <a:rPr lang="en-US" dirty="0" err="1"/>
              <a:t>röda</a:t>
            </a:r>
            <a:r>
              <a:rPr lang="en-US" dirty="0"/>
              <a:t> </a:t>
            </a:r>
            <a:r>
              <a:rPr lang="en-US" dirty="0" err="1"/>
              <a:t>knappen</a:t>
            </a:r>
            <a:r>
              <a:rPr lang="en-US" dirty="0"/>
              <a:t>, men vi vet </a:t>
            </a:r>
            <a:r>
              <a:rPr lang="en-US" dirty="0" err="1"/>
              <a:t>att</a:t>
            </a:r>
            <a:r>
              <a:rPr lang="en-US" dirty="0"/>
              <a:t> det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finnas</a:t>
            </a:r>
            <a:r>
              <a:rPr lang="en-US" dirty="0"/>
              <a:t> risker med det. Det </a:t>
            </a:r>
            <a:r>
              <a:rPr lang="en-US" dirty="0" err="1"/>
              <a:t>kallas</a:t>
            </a:r>
            <a:r>
              <a:rPr lang="en-US" dirty="0"/>
              <a:t> för "clickbait" och </a:t>
            </a:r>
            <a:r>
              <a:rPr lang="en-US" dirty="0" err="1"/>
              <a:t>försöker</a:t>
            </a:r>
            <a:r>
              <a:rPr lang="en-US" dirty="0"/>
              <a:t> </a:t>
            </a:r>
            <a:r>
              <a:rPr lang="en-US" dirty="0" err="1"/>
              <a:t>lura</a:t>
            </a:r>
            <a:r>
              <a:rPr lang="en-US" dirty="0"/>
              <a:t> dig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titta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reklam</a:t>
            </a:r>
            <a:r>
              <a:rPr lang="en-US" dirty="0"/>
              <a:t>. Din </a:t>
            </a:r>
            <a:r>
              <a:rPr lang="en-US" dirty="0" err="1"/>
              <a:t>tid</a:t>
            </a:r>
            <a:r>
              <a:rPr lang="en-US" dirty="0"/>
              <a:t> och din </a:t>
            </a:r>
            <a:r>
              <a:rPr lang="en-US" dirty="0" err="1"/>
              <a:t>uppmärksamhet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värt</a:t>
            </a:r>
            <a:r>
              <a:rPr lang="en-US" dirty="0"/>
              <a:t> </a:t>
            </a:r>
            <a:r>
              <a:rPr lang="en-US" dirty="0" err="1"/>
              <a:t>någonting</a:t>
            </a:r>
            <a:r>
              <a:rPr lang="en-US" dirty="0"/>
              <a:t>, och vi vet </a:t>
            </a:r>
            <a:r>
              <a:rPr lang="en-US" dirty="0" err="1"/>
              <a:t>ingenting</a:t>
            </a:r>
            <a:r>
              <a:rPr lang="en-US" dirty="0"/>
              <a:t> om 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händer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vi </a:t>
            </a:r>
            <a:r>
              <a:rPr lang="en-US" dirty="0" err="1"/>
              <a:t>klickar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"Watch Now" -- vi </a:t>
            </a:r>
            <a:r>
              <a:rPr lang="en-US" dirty="0" err="1"/>
              <a:t>kanske</a:t>
            </a:r>
            <a:r>
              <a:rPr lang="en-US" dirty="0"/>
              <a:t> </a:t>
            </a:r>
            <a:r>
              <a:rPr lang="en-US" dirty="0" err="1"/>
              <a:t>kopplas</a:t>
            </a:r>
            <a:r>
              <a:rPr lang="en-US" dirty="0"/>
              <a:t> till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webbsida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alls</a:t>
            </a:r>
            <a:r>
              <a:rPr lang="en-US" dirty="0"/>
              <a:t> </a:t>
            </a:r>
            <a:r>
              <a:rPr lang="en-US" dirty="0" err="1"/>
              <a:t>vill</a:t>
            </a:r>
            <a:r>
              <a:rPr lang="en-US" dirty="0"/>
              <a:t> se,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kanske</a:t>
            </a:r>
            <a:r>
              <a:rPr lang="en-US" dirty="0"/>
              <a:t> till och med </a:t>
            </a:r>
            <a:r>
              <a:rPr lang="en-US" dirty="0" err="1"/>
              <a:t>laddar</a:t>
            </a:r>
            <a:r>
              <a:rPr lang="en-US" dirty="0"/>
              <a:t> </a:t>
            </a:r>
            <a:r>
              <a:rPr lang="en-US" dirty="0" err="1"/>
              <a:t>ner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virus. </a:t>
            </a:r>
          </a:p>
          <a:p>
            <a:endParaRPr lang="en-US" dirty="0"/>
          </a:p>
          <a:p>
            <a:r>
              <a:rPr lang="en-US" dirty="0" err="1"/>
              <a:t>Bäst</a:t>
            </a:r>
            <a:r>
              <a:rPr lang="en-US" dirty="0"/>
              <a:t>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trycka</a:t>
            </a:r>
            <a:r>
              <a:rPr lang="en-US" dirty="0"/>
              <a:t> bort </a:t>
            </a:r>
            <a:r>
              <a:rPr lang="en-US" dirty="0" err="1"/>
              <a:t>sådana</a:t>
            </a:r>
            <a:r>
              <a:rPr lang="en-US" dirty="0"/>
              <a:t> </a:t>
            </a:r>
            <a:r>
              <a:rPr lang="en-US" dirty="0" err="1"/>
              <a:t>rutor</a:t>
            </a:r>
            <a:r>
              <a:rPr lang="en-US" dirty="0"/>
              <a:t> </a:t>
            </a:r>
            <a:r>
              <a:rPr lang="en-US" dirty="0" err="1"/>
              <a:t>när</a:t>
            </a:r>
            <a:r>
              <a:rPr lang="en-US" dirty="0"/>
              <a:t> de </a:t>
            </a:r>
            <a:r>
              <a:rPr lang="en-US" dirty="0" err="1"/>
              <a:t>dyker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.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Många</a:t>
            </a:r>
            <a:r>
              <a:rPr lang="en-US"/>
              <a:t> </a:t>
            </a:r>
            <a:r>
              <a:rPr lang="en-US" err="1"/>
              <a:t>tror</a:t>
            </a:r>
            <a:r>
              <a:rPr lang="en-US" baseline="0"/>
              <a:t> </a:t>
            </a:r>
            <a:r>
              <a:rPr lang="en-US" baseline="0" err="1"/>
              <a:t>att</a:t>
            </a:r>
            <a:r>
              <a:rPr lang="en-US" baseline="0"/>
              <a:t> QR-</a:t>
            </a:r>
            <a:r>
              <a:rPr lang="en-US" baseline="0" err="1"/>
              <a:t>koder</a:t>
            </a:r>
            <a:r>
              <a:rPr lang="en-US" baseline="0"/>
              <a:t> </a:t>
            </a:r>
            <a:r>
              <a:rPr lang="en-US" baseline="0" err="1"/>
              <a:t>är</a:t>
            </a:r>
            <a:r>
              <a:rPr lang="en-US" baseline="0"/>
              <a:t> </a:t>
            </a:r>
            <a:r>
              <a:rPr lang="en-US" baseline="0" err="1"/>
              <a:t>säkra</a:t>
            </a:r>
            <a:r>
              <a:rPr lang="en-US" baseline="0"/>
              <a:t> -- </a:t>
            </a:r>
            <a:r>
              <a:rPr lang="en-US"/>
              <a:t>Men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verkligheten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jättesvårt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se </a:t>
            </a:r>
            <a:r>
              <a:rPr lang="en-US" err="1"/>
              <a:t>skillnaden</a:t>
            </a:r>
            <a:r>
              <a:rPr lang="en-US"/>
              <a:t> </a:t>
            </a:r>
            <a:r>
              <a:rPr lang="en-US" err="1"/>
              <a:t>mellan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bra QR-</a:t>
            </a:r>
            <a:r>
              <a:rPr lang="en-US" err="1"/>
              <a:t>kod</a:t>
            </a:r>
            <a:r>
              <a:rPr lang="en-US"/>
              <a:t> och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försöker</a:t>
            </a:r>
            <a:r>
              <a:rPr lang="en-US"/>
              <a:t> </a:t>
            </a:r>
            <a:r>
              <a:rPr lang="en-US" err="1"/>
              <a:t>lura</a:t>
            </a:r>
            <a:r>
              <a:rPr lang="en-US"/>
              <a:t> dig! </a:t>
            </a:r>
          </a:p>
          <a:p>
            <a:endParaRPr lang="en-US"/>
          </a:p>
          <a:p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två</a:t>
            </a:r>
            <a:r>
              <a:rPr lang="en-US"/>
              <a:t> </a:t>
            </a:r>
            <a:r>
              <a:rPr lang="en-US" err="1"/>
              <a:t>olika</a:t>
            </a:r>
            <a:r>
              <a:rPr lang="en-US"/>
              <a:t> QR-</a:t>
            </a:r>
            <a:r>
              <a:rPr lang="en-US" err="1"/>
              <a:t>koder</a:t>
            </a:r>
            <a:r>
              <a:rPr lang="en-US"/>
              <a:t>. Ett tips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alltid</a:t>
            </a:r>
            <a:r>
              <a:rPr lang="en-US"/>
              <a:t> </a:t>
            </a:r>
            <a:r>
              <a:rPr lang="en-US" err="1"/>
              <a:t>kolla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länken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QR-</a:t>
            </a:r>
            <a:r>
              <a:rPr lang="en-US" err="1"/>
              <a:t>kod</a:t>
            </a:r>
            <a:r>
              <a:rPr lang="en-US"/>
              <a:t> </a:t>
            </a:r>
            <a:r>
              <a:rPr lang="en-US" err="1"/>
              <a:t>leder</a:t>
            </a:r>
            <a:r>
              <a:rPr lang="en-US"/>
              <a:t> till </a:t>
            </a:r>
            <a:r>
              <a:rPr lang="en-US" err="1"/>
              <a:t>innan</a:t>
            </a:r>
            <a:r>
              <a:rPr lang="en-US"/>
              <a:t> du </a:t>
            </a:r>
            <a:r>
              <a:rPr lang="en-US" err="1"/>
              <a:t>klickar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det. </a:t>
            </a:r>
            <a:r>
              <a:rPr lang="en-US" err="1"/>
              <a:t>Här</a:t>
            </a:r>
            <a:r>
              <a:rPr lang="en-US"/>
              <a:t> ser vi </a:t>
            </a:r>
            <a:r>
              <a:rPr lang="en-US" err="1"/>
              <a:t>att</a:t>
            </a:r>
            <a:r>
              <a:rPr lang="en-US"/>
              <a:t> den till </a:t>
            </a:r>
            <a:r>
              <a:rPr lang="en-US" err="1"/>
              <a:t>vänster</a:t>
            </a:r>
            <a:r>
              <a:rPr lang="en-US"/>
              <a:t> </a:t>
            </a:r>
            <a:r>
              <a:rPr lang="en-US" err="1"/>
              <a:t>skickar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till www.cybersecurityacademy.se och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helt</a:t>
            </a:r>
            <a:r>
              <a:rPr lang="en-US"/>
              <a:t> ok, men den till </a:t>
            </a:r>
            <a:r>
              <a:rPr lang="en-US" err="1"/>
              <a:t>höger</a:t>
            </a:r>
            <a:r>
              <a:rPr lang="en-US"/>
              <a:t> </a:t>
            </a:r>
            <a:r>
              <a:rPr lang="en-US" err="1"/>
              <a:t>skickar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till www.jagskatadinapengar.com och </a:t>
            </a:r>
            <a:r>
              <a:rPr lang="en-US" err="1"/>
              <a:t>dit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vi </a:t>
            </a:r>
            <a:r>
              <a:rPr lang="en-US" err="1"/>
              <a:t>verkligen</a:t>
            </a:r>
            <a:r>
              <a:rPr lang="en-US"/>
              <a:t>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gå</a:t>
            </a:r>
            <a:r>
              <a:rPr lang="en-US"/>
              <a:t>!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Hur </a:t>
            </a:r>
            <a:r>
              <a:rPr lang="en-US" err="1"/>
              <a:t>många</a:t>
            </a:r>
            <a:r>
              <a:rPr lang="en-US"/>
              <a:t> av er </a:t>
            </a:r>
            <a:r>
              <a:rPr lang="en-US" err="1"/>
              <a:t>använder</a:t>
            </a:r>
            <a:r>
              <a:rPr lang="en-US"/>
              <a:t> YouTube? (</a:t>
            </a:r>
            <a:r>
              <a:rPr lang="en-US" err="1"/>
              <a:t>Låt</a:t>
            </a:r>
            <a:r>
              <a:rPr lang="en-US"/>
              <a:t> </a:t>
            </a:r>
            <a:r>
              <a:rPr lang="en-US" err="1"/>
              <a:t>eleverna</a:t>
            </a:r>
            <a:r>
              <a:rPr lang="en-US"/>
              <a:t> </a:t>
            </a:r>
            <a:r>
              <a:rPr lang="en-US" err="1"/>
              <a:t>räcka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handen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Det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massor</a:t>
            </a:r>
            <a:r>
              <a:rPr lang="en-US"/>
              <a:t> med bra tips och </a:t>
            </a:r>
            <a:r>
              <a:rPr lang="en-US" err="1"/>
              <a:t>idéer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YouTube, men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här</a:t>
            </a:r>
            <a:r>
              <a:rPr lang="en-US"/>
              <a:t> ska man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försiktig</a:t>
            </a:r>
            <a:r>
              <a:rPr lang="en-US"/>
              <a:t>. Klicka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vilken</a:t>
            </a:r>
            <a:r>
              <a:rPr lang="en-US"/>
              <a:t> video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helst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Man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exempelvis</a:t>
            </a:r>
            <a:r>
              <a:rPr lang="en-US"/>
              <a:t> </a:t>
            </a:r>
            <a:r>
              <a:rPr lang="en-US" err="1"/>
              <a:t>kolla</a:t>
            </a:r>
            <a:r>
              <a:rPr lang="en-US"/>
              <a:t> </a:t>
            </a:r>
            <a:r>
              <a:rPr lang="en-US" err="1"/>
              <a:t>vilken</a:t>
            </a:r>
            <a:r>
              <a:rPr lang="en-US"/>
              <a:t> </a:t>
            </a:r>
            <a:r>
              <a:rPr lang="en-US" err="1"/>
              <a:t>youtubekanal</a:t>
            </a:r>
            <a:r>
              <a:rPr lang="en-US"/>
              <a:t> </a:t>
            </a:r>
            <a:r>
              <a:rPr lang="en-US" err="1"/>
              <a:t>videon</a:t>
            </a:r>
            <a:r>
              <a:rPr lang="en-US"/>
              <a:t> </a:t>
            </a:r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, och bara </a:t>
            </a:r>
            <a:r>
              <a:rPr lang="en-US" err="1"/>
              <a:t>klicka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de </a:t>
            </a:r>
            <a:r>
              <a:rPr lang="en-US" err="1"/>
              <a:t>som</a:t>
            </a:r>
            <a:r>
              <a:rPr lang="en-US"/>
              <a:t> man vet </a:t>
            </a:r>
            <a:r>
              <a:rPr lang="en-US" err="1"/>
              <a:t>är</a:t>
            </a:r>
            <a:r>
              <a:rPr lang="en-US"/>
              <a:t> bra.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klicka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videor</a:t>
            </a:r>
            <a:r>
              <a:rPr lang="en-US"/>
              <a:t> med </a:t>
            </a:r>
            <a:r>
              <a:rPr lang="en-US" err="1"/>
              <a:t>språk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man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förstår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bilder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verkar</a:t>
            </a:r>
            <a:r>
              <a:rPr lang="en-US"/>
              <a:t> </a:t>
            </a:r>
            <a:r>
              <a:rPr lang="en-US" err="1"/>
              <a:t>konstiga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också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bra tips. Och </a:t>
            </a:r>
            <a:r>
              <a:rPr lang="en-US" err="1"/>
              <a:t>allra</a:t>
            </a:r>
            <a:r>
              <a:rPr lang="en-US"/>
              <a:t> </a:t>
            </a:r>
            <a:r>
              <a:rPr lang="en-US" err="1"/>
              <a:t>viktigast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du </a:t>
            </a:r>
            <a:r>
              <a:rPr lang="en-US" err="1"/>
              <a:t>alltid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fråga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vuxen</a:t>
            </a:r>
            <a:r>
              <a:rPr lang="en-US"/>
              <a:t> om du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osäker</a:t>
            </a:r>
            <a:r>
              <a:rPr lang="en-US"/>
              <a:t>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Många</a:t>
            </a:r>
            <a:r>
              <a:rPr lang="en-US"/>
              <a:t> av </a:t>
            </a:r>
            <a:r>
              <a:rPr lang="en-US" err="1"/>
              <a:t>farorna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möter</a:t>
            </a:r>
            <a:r>
              <a:rPr lang="en-US"/>
              <a:t> online </a:t>
            </a:r>
            <a:r>
              <a:rPr lang="en-US" err="1"/>
              <a:t>kommer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hackare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Hur </a:t>
            </a:r>
            <a:r>
              <a:rPr lang="en-US" err="1"/>
              <a:t>många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hört</a:t>
            </a:r>
            <a:r>
              <a:rPr lang="en-US"/>
              <a:t> talas om </a:t>
            </a:r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förut</a:t>
            </a:r>
            <a:r>
              <a:rPr lang="en-US"/>
              <a:t>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brukar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ganska</a:t>
            </a:r>
            <a:r>
              <a:rPr lang="en-US"/>
              <a:t> </a:t>
            </a:r>
            <a:r>
              <a:rPr lang="en-US" err="1"/>
              <a:t>duktiga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teknik</a:t>
            </a:r>
            <a:r>
              <a:rPr lang="en-US"/>
              <a:t>, men det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olika</a:t>
            </a:r>
            <a:r>
              <a:rPr lang="en-US"/>
              <a:t> sorts </a:t>
            </a:r>
            <a:r>
              <a:rPr lang="en-US" err="1"/>
              <a:t>hackare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Det </a:t>
            </a:r>
            <a:r>
              <a:rPr lang="en-US" err="1"/>
              <a:t>finns</a:t>
            </a:r>
            <a:r>
              <a:rPr lang="en-US"/>
              <a:t> de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bryter</a:t>
            </a:r>
            <a:r>
              <a:rPr lang="en-US"/>
              <a:t> mot </a:t>
            </a:r>
            <a:r>
              <a:rPr lang="en-US" err="1"/>
              <a:t>regler</a:t>
            </a:r>
            <a:r>
              <a:rPr lang="en-US"/>
              <a:t> och </a:t>
            </a:r>
            <a:r>
              <a:rPr lang="en-US" err="1"/>
              <a:t>förstör</a:t>
            </a:r>
            <a:r>
              <a:rPr lang="en-US"/>
              <a:t>, men det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snälla</a:t>
            </a:r>
            <a:r>
              <a:rPr lang="en-US"/>
              <a:t> </a:t>
            </a:r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hjälper</a:t>
            </a:r>
            <a:r>
              <a:rPr lang="en-US"/>
              <a:t> till och </a:t>
            </a:r>
            <a:r>
              <a:rPr lang="en-US" err="1"/>
              <a:t>lagar</a:t>
            </a:r>
            <a:r>
              <a:rPr lang="en-US"/>
              <a:t> saker </a:t>
            </a:r>
            <a:r>
              <a:rPr lang="en-US" err="1"/>
              <a:t>innan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</a:t>
            </a:r>
            <a:r>
              <a:rPr lang="en-US" err="1"/>
              <a:t>något</a:t>
            </a:r>
            <a:r>
              <a:rPr lang="en-US"/>
              <a:t> </a:t>
            </a:r>
            <a:r>
              <a:rPr lang="en-US" err="1"/>
              <a:t>dumt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Men om vi tittar på några av de duma sakerna som vi ska vara försiktiga med -- </a:t>
            </a:r>
          </a:p>
          <a:p>
            <a:endParaRPr lang="en-US"/>
          </a:p>
          <a:p>
            <a:r>
              <a:rPr lang="en-US"/>
              <a:t>det kan vara scamming på spel -- någon kanske försöker lura dig att ge pengar eller föremål i spelet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Någon kan låtsas vara dig för att lura andra.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Någon kan använda din eller någon annans information för att köpa saker utan lov.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Någon kan hacka dig och se till att du får jättemycket reklam.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stå</a:t>
            </a:r>
            <a:r>
              <a:rPr lang="en-US"/>
              <a:t> </a:t>
            </a:r>
            <a:r>
              <a:rPr lang="en-US" err="1"/>
              <a:t>bakom</a:t>
            </a:r>
            <a:r>
              <a:rPr lang="en-US"/>
              <a:t> </a:t>
            </a:r>
            <a:r>
              <a:rPr lang="en-US" err="1"/>
              <a:t>nätmobbning</a:t>
            </a:r>
            <a:r>
              <a:rPr lang="en-US"/>
              <a:t>. </a:t>
            </a:r>
            <a:r>
              <a:rPr lang="en-US" err="1"/>
              <a:t>Oftast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personligt</a:t>
            </a:r>
            <a:r>
              <a:rPr lang="en-US"/>
              <a:t>, </a:t>
            </a:r>
            <a:r>
              <a:rPr lang="en-US" err="1"/>
              <a:t>eftersom</a:t>
            </a:r>
            <a:r>
              <a:rPr lang="en-US"/>
              <a:t> de </a:t>
            </a:r>
            <a:r>
              <a:rPr lang="en-US" err="1"/>
              <a:t>känner</a:t>
            </a:r>
            <a:r>
              <a:rPr lang="en-US"/>
              <a:t> </a:t>
            </a:r>
            <a:r>
              <a:rPr lang="en-US" err="1"/>
              <a:t>inte</a:t>
            </a:r>
            <a:r>
              <a:rPr lang="en-US"/>
              <a:t> dig, men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bli</a:t>
            </a:r>
            <a:r>
              <a:rPr lang="en-US"/>
              <a:t> </a:t>
            </a:r>
            <a:r>
              <a:rPr lang="en-US" err="1"/>
              <a:t>utsatt</a:t>
            </a:r>
            <a:r>
              <a:rPr lang="en-US"/>
              <a:t> </a:t>
            </a:r>
            <a:r>
              <a:rPr lang="en-US" err="1"/>
              <a:t>ändå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Nätmobbning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när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elak</a:t>
            </a:r>
            <a:r>
              <a:rPr lang="en-US"/>
              <a:t> mot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annan</a:t>
            </a:r>
            <a:r>
              <a:rPr lang="en-US"/>
              <a:t> online.</a:t>
            </a:r>
          </a:p>
          <a:p>
            <a:endParaRPr lang="en-US"/>
          </a:p>
          <a:p>
            <a:r>
              <a:rPr lang="en-US"/>
              <a:t>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du </a:t>
            </a:r>
            <a:r>
              <a:rPr lang="en-US" err="1"/>
              <a:t>tror</a:t>
            </a:r>
            <a:r>
              <a:rPr lang="en-US"/>
              <a:t> du </a:t>
            </a:r>
            <a:r>
              <a:rPr lang="en-US" err="1"/>
              <a:t>känner</a:t>
            </a:r>
            <a:r>
              <a:rPr lang="en-US"/>
              <a:t> online,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klasskompis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kanske</a:t>
            </a:r>
            <a:r>
              <a:rPr lang="en-US"/>
              <a:t> </a:t>
            </a:r>
            <a:r>
              <a:rPr lang="en-US" err="1"/>
              <a:t>försöker</a:t>
            </a:r>
            <a:r>
              <a:rPr lang="en-US"/>
              <a:t> </a:t>
            </a:r>
            <a:r>
              <a:rPr lang="en-US" err="1"/>
              <a:t>skoja</a:t>
            </a:r>
            <a:r>
              <a:rPr lang="en-US"/>
              <a:t> men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förstått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det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skrivs</a:t>
            </a:r>
            <a:r>
              <a:rPr lang="en-US"/>
              <a:t> online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tas</a:t>
            </a:r>
            <a:r>
              <a:rPr lang="en-US"/>
              <a:t> </a:t>
            </a:r>
            <a:r>
              <a:rPr lang="en-US" err="1"/>
              <a:t>illa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; det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göra</a:t>
            </a:r>
            <a:r>
              <a:rPr lang="en-US"/>
              <a:t> dig </a:t>
            </a:r>
            <a:r>
              <a:rPr lang="en-US" err="1"/>
              <a:t>ledsen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AI troll.</a:t>
            </a:r>
          </a:p>
          <a:p>
            <a:endParaRPr lang="en-US"/>
          </a:p>
          <a:p>
            <a:r>
              <a:rPr lang="en-US" err="1"/>
              <a:t>Oftast</a:t>
            </a:r>
            <a:r>
              <a:rPr lang="en-US"/>
              <a:t>, </a:t>
            </a:r>
            <a:r>
              <a:rPr lang="en-US" err="1"/>
              <a:t>även</a:t>
            </a:r>
            <a:r>
              <a:rPr lang="en-US"/>
              <a:t> om det </a:t>
            </a:r>
            <a:r>
              <a:rPr lang="en-US" err="1"/>
              <a:t>känns</a:t>
            </a:r>
            <a:r>
              <a:rPr lang="en-US"/>
              <a:t> </a:t>
            </a:r>
            <a:r>
              <a:rPr lang="en-US" err="1"/>
              <a:t>väldigt</a:t>
            </a:r>
            <a:r>
              <a:rPr lang="en-US"/>
              <a:t> </a:t>
            </a:r>
            <a:r>
              <a:rPr lang="en-US" err="1"/>
              <a:t>hemskt</a:t>
            </a:r>
            <a:r>
              <a:rPr lang="en-US"/>
              <a:t> och </a:t>
            </a:r>
            <a:r>
              <a:rPr lang="en-US" err="1"/>
              <a:t>personligt</a:t>
            </a:r>
            <a:r>
              <a:rPr lang="en-US"/>
              <a:t>,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personligt</a:t>
            </a:r>
            <a:r>
              <a:rPr lang="en-US"/>
              <a:t>. </a:t>
            </a:r>
            <a:r>
              <a:rPr lang="en-US" err="1"/>
              <a:t>Oftast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försöker</a:t>
            </a:r>
            <a:r>
              <a:rPr lang="en-US"/>
              <a:t> </a:t>
            </a:r>
            <a:r>
              <a:rPr lang="en-US" err="1"/>
              <a:t>lura</a:t>
            </a:r>
            <a:r>
              <a:rPr lang="en-US"/>
              <a:t> dig. </a:t>
            </a:r>
          </a:p>
          <a:p>
            <a:endParaRPr lang="en-US"/>
          </a:p>
          <a:p>
            <a:r>
              <a:rPr lang="en-US" err="1"/>
              <a:t>Oavsett</a:t>
            </a:r>
            <a:r>
              <a:rPr lang="en-US"/>
              <a:t> -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dig.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Några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dig </a:t>
            </a:r>
            <a:r>
              <a:rPr lang="en-US" err="1"/>
              <a:t>själv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:</a:t>
            </a:r>
          </a:p>
          <a:p>
            <a:endParaRPr lang="en-US"/>
          </a:p>
          <a:p>
            <a:r>
              <a:rPr lang="en-US"/>
              <a:t>- </a:t>
            </a:r>
            <a:r>
              <a:rPr lang="en-US" err="1"/>
              <a:t>Säg</a:t>
            </a:r>
            <a:r>
              <a:rPr lang="en-US"/>
              <a:t> till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vuxen</a:t>
            </a:r>
            <a:endParaRPr lang="en-US"/>
          </a:p>
          <a:p>
            <a:r>
              <a:rPr lang="en-US"/>
              <a:t>- </a:t>
            </a:r>
            <a:r>
              <a:rPr lang="en-US" err="1"/>
              <a:t>Blockera</a:t>
            </a:r>
            <a:r>
              <a:rPr lang="en-US"/>
              <a:t> </a:t>
            </a:r>
            <a:r>
              <a:rPr lang="en-US" err="1"/>
              <a:t>taskiga</a:t>
            </a:r>
            <a:endParaRPr lang="en-US"/>
          </a:p>
          <a:p>
            <a:r>
              <a:rPr lang="en-US"/>
              <a:t>- Svara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tillbaka</a:t>
            </a:r>
            <a:endParaRPr lang="en-US"/>
          </a:p>
          <a:p>
            <a:endParaRPr lang="en-US"/>
          </a:p>
          <a:p>
            <a:r>
              <a:rPr lang="en-US"/>
              <a:t>Och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också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</a:t>
            </a:r>
            <a:r>
              <a:rPr lang="en-US" err="1"/>
              <a:t>dina</a:t>
            </a:r>
            <a:r>
              <a:rPr lang="en-US"/>
              <a:t> </a:t>
            </a:r>
            <a:r>
              <a:rPr lang="en-US" err="1"/>
              <a:t>vänner</a:t>
            </a:r>
            <a:r>
              <a:rPr lang="en-US"/>
              <a:t>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att</a:t>
            </a:r>
            <a:endParaRPr lang="en-US"/>
          </a:p>
          <a:p>
            <a:r>
              <a:rPr lang="en-US"/>
              <a:t>- </a:t>
            </a:r>
            <a:r>
              <a:rPr lang="en-US" err="1"/>
              <a:t>Säga</a:t>
            </a:r>
            <a:r>
              <a:rPr lang="en-US"/>
              <a:t> </a:t>
            </a:r>
            <a:r>
              <a:rPr lang="en-US" err="1"/>
              <a:t>ifrån</a:t>
            </a:r>
            <a:r>
              <a:rPr lang="en-US"/>
              <a:t> </a:t>
            </a:r>
            <a:r>
              <a:rPr lang="en-US" err="1"/>
              <a:t>när</a:t>
            </a:r>
            <a:r>
              <a:rPr lang="en-US"/>
              <a:t> du ser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taskig</a:t>
            </a:r>
            <a:r>
              <a:rPr lang="en-US"/>
              <a:t> mot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annan</a:t>
            </a:r>
            <a:endParaRPr lang="en-US"/>
          </a:p>
          <a:p>
            <a:r>
              <a:rPr lang="en-US"/>
              <a:t>- Visa </a:t>
            </a:r>
            <a:r>
              <a:rPr lang="en-US" err="1"/>
              <a:t>stöd</a:t>
            </a:r>
            <a:r>
              <a:rPr lang="en-US"/>
              <a:t> för den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blir</a:t>
            </a:r>
            <a:r>
              <a:rPr lang="en-US"/>
              <a:t> </a:t>
            </a:r>
            <a:r>
              <a:rPr lang="en-US" err="1"/>
              <a:t>utsatt</a:t>
            </a:r>
            <a:endParaRPr lang="en-US"/>
          </a:p>
          <a:p>
            <a:r>
              <a:rPr lang="en-US"/>
              <a:t>- Helt </a:t>
            </a:r>
            <a:r>
              <a:rPr lang="en-US" err="1"/>
              <a:t>enkelt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bra </a:t>
            </a:r>
            <a:r>
              <a:rPr lang="en-US" err="1"/>
              <a:t>kompis</a:t>
            </a:r>
            <a:r>
              <a:rPr lang="en-US"/>
              <a:t> online precis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verkligheten</a:t>
            </a:r>
            <a:r>
              <a:rPr lang="en-US"/>
              <a:t>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Utöver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mot </a:t>
            </a:r>
            <a:r>
              <a:rPr lang="en-US" err="1"/>
              <a:t>elaka</a:t>
            </a:r>
            <a:r>
              <a:rPr lang="en-US"/>
              <a:t> </a:t>
            </a:r>
            <a:r>
              <a:rPr lang="en-US" err="1"/>
              <a:t>personer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AI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elaka</a:t>
            </a:r>
            <a:r>
              <a:rPr lang="en-US"/>
              <a:t> online </a:t>
            </a:r>
            <a:r>
              <a:rPr lang="en-US" err="1"/>
              <a:t>kan</a:t>
            </a:r>
            <a:r>
              <a:rPr lang="en-US"/>
              <a:t> du </a:t>
            </a:r>
            <a:r>
              <a:rPr lang="en-US" err="1"/>
              <a:t>även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din </a:t>
            </a:r>
            <a:r>
              <a:rPr lang="en-US" err="1"/>
              <a:t>personliga</a:t>
            </a:r>
            <a:r>
              <a:rPr lang="en-US"/>
              <a:t> information. </a:t>
            </a:r>
          </a:p>
          <a:p>
            <a:endParaRPr lang="en-US"/>
          </a:p>
          <a:p>
            <a:r>
              <a:rPr lang="en-US"/>
              <a:t>Nu ska vi </a:t>
            </a:r>
            <a:r>
              <a:rPr lang="en-US" err="1"/>
              <a:t>fundera</a:t>
            </a:r>
            <a:r>
              <a:rPr lang="en-US"/>
              <a:t> </a:t>
            </a:r>
            <a:r>
              <a:rPr lang="en-US" err="1"/>
              <a:t>över</a:t>
            </a:r>
            <a:r>
              <a:rPr lang="en-US"/>
              <a:t> </a:t>
            </a:r>
            <a:r>
              <a:rPr lang="en-US" err="1"/>
              <a:t>vad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vi </a:t>
            </a:r>
            <a:r>
              <a:rPr lang="en-US" err="1"/>
              <a:t>behöver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!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Aktivititet</a:t>
            </a:r>
            <a:r>
              <a:rPr lang="en-US" dirty="0"/>
              <a:t>: Nu ska alla </a:t>
            </a:r>
            <a:r>
              <a:rPr lang="en-US" dirty="0" err="1"/>
              <a:t>stå</a:t>
            </a:r>
            <a:r>
              <a:rPr lang="en-US" dirty="0"/>
              <a:t> </a:t>
            </a:r>
            <a:r>
              <a:rPr lang="en-US" dirty="0" err="1"/>
              <a:t>upp</a:t>
            </a:r>
            <a:r>
              <a:rPr lang="en-US" dirty="0"/>
              <a:t> och </a:t>
            </a:r>
            <a:r>
              <a:rPr lang="en-US" dirty="0" err="1"/>
              <a:t>sträcka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sig. </a:t>
            </a:r>
          </a:p>
          <a:p>
            <a:endParaRPr lang="en-US" dirty="0"/>
          </a:p>
          <a:p>
            <a:r>
              <a:rPr lang="en-US" dirty="0"/>
              <a:t>Vi </a:t>
            </a:r>
            <a:r>
              <a:rPr lang="en-US" dirty="0" err="1"/>
              <a:t>kommer</a:t>
            </a:r>
            <a:r>
              <a:rPr lang="en-US" dirty="0"/>
              <a:t> vi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leka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lek.  </a:t>
            </a:r>
          </a:p>
          <a:p>
            <a:endParaRPr lang="en-US" dirty="0"/>
          </a:p>
          <a:p>
            <a:r>
              <a:rPr lang="en-US" dirty="0"/>
              <a:t>Jag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ge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exempel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något</a:t>
            </a:r>
            <a:r>
              <a:rPr lang="en-US" dirty="0"/>
              <a:t> du </a:t>
            </a:r>
            <a:r>
              <a:rPr lang="en-US" dirty="0" err="1"/>
              <a:t>skulle</a:t>
            </a:r>
            <a:r>
              <a:rPr lang="en-US" dirty="0"/>
              <a:t> </a:t>
            </a:r>
            <a:r>
              <a:rPr lang="en-US" dirty="0" err="1"/>
              <a:t>kunna</a:t>
            </a:r>
            <a:r>
              <a:rPr lang="en-US" dirty="0"/>
              <a:t> </a:t>
            </a:r>
            <a:r>
              <a:rPr lang="en-US" dirty="0" err="1"/>
              <a:t>skydda</a:t>
            </a:r>
            <a:r>
              <a:rPr lang="en-US" dirty="0"/>
              <a:t> online. </a:t>
            </a:r>
          </a:p>
          <a:p>
            <a:endParaRPr lang="en-US" dirty="0"/>
          </a:p>
          <a:p>
            <a:r>
              <a:rPr lang="en-US" dirty="0"/>
              <a:t>Om du </a:t>
            </a:r>
            <a:r>
              <a:rPr lang="en-US" dirty="0" err="1"/>
              <a:t>tycker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det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väldigt</a:t>
            </a:r>
            <a:r>
              <a:rPr lang="en-US" dirty="0"/>
              <a:t> </a:t>
            </a:r>
            <a:r>
              <a:rPr lang="en-US" dirty="0" err="1"/>
              <a:t>viktigt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skydda</a:t>
            </a:r>
            <a:r>
              <a:rPr lang="en-US" dirty="0"/>
              <a:t>, </a:t>
            </a:r>
            <a:r>
              <a:rPr lang="en-US" dirty="0" err="1"/>
              <a:t>ställ</a:t>
            </a:r>
            <a:r>
              <a:rPr lang="en-US" dirty="0"/>
              <a:t> dig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höger</a:t>
            </a:r>
            <a:r>
              <a:rPr lang="en-US" dirty="0"/>
              <a:t> </a:t>
            </a:r>
            <a:r>
              <a:rPr lang="en-US" dirty="0" err="1"/>
              <a:t>sidan</a:t>
            </a:r>
            <a:r>
              <a:rPr lang="en-US" dirty="0"/>
              <a:t> av </a:t>
            </a:r>
            <a:r>
              <a:rPr lang="en-US" dirty="0" err="1"/>
              <a:t>klassrummet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Om det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viktigt</a:t>
            </a:r>
            <a:r>
              <a:rPr lang="en-US" dirty="0"/>
              <a:t> </a:t>
            </a:r>
            <a:r>
              <a:rPr lang="en-US" dirty="0" err="1"/>
              <a:t>alls</a:t>
            </a:r>
            <a:r>
              <a:rPr lang="en-US" dirty="0"/>
              <a:t>, </a:t>
            </a:r>
            <a:r>
              <a:rPr lang="en-US" dirty="0" err="1"/>
              <a:t>ställ</a:t>
            </a:r>
            <a:r>
              <a:rPr lang="en-US" dirty="0"/>
              <a:t> dig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vänster</a:t>
            </a:r>
            <a:r>
              <a:rPr lang="en-US" dirty="0"/>
              <a:t> </a:t>
            </a:r>
            <a:r>
              <a:rPr lang="en-US" dirty="0" err="1"/>
              <a:t>sidan</a:t>
            </a:r>
            <a:r>
              <a:rPr lang="en-US" dirty="0"/>
              <a:t> av </a:t>
            </a:r>
            <a:r>
              <a:rPr lang="en-US" dirty="0" err="1"/>
              <a:t>klassrummet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Om det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någonstans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mitten, </a:t>
            </a:r>
            <a:r>
              <a:rPr lang="en-US" dirty="0" err="1"/>
              <a:t>ställ</a:t>
            </a:r>
            <a:r>
              <a:rPr lang="en-US" dirty="0"/>
              <a:t> dig </a:t>
            </a:r>
            <a:r>
              <a:rPr lang="en-US" dirty="0" err="1"/>
              <a:t>i</a:t>
            </a:r>
            <a:r>
              <a:rPr lang="en-US" dirty="0"/>
              <a:t> mitten av </a:t>
            </a:r>
            <a:r>
              <a:rPr lang="en-US" dirty="0" err="1"/>
              <a:t>klassrummet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Tänk</a:t>
            </a:r>
            <a:r>
              <a:rPr lang="en-US" dirty="0"/>
              <a:t> </a:t>
            </a:r>
            <a:r>
              <a:rPr lang="en-US" dirty="0" err="1"/>
              <a:t>själv</a:t>
            </a:r>
            <a:r>
              <a:rPr lang="en-US" dirty="0"/>
              <a:t> -- </a:t>
            </a:r>
            <a:r>
              <a:rPr lang="en-US" dirty="0" err="1"/>
              <a:t>svara</a:t>
            </a:r>
            <a:r>
              <a:rPr lang="en-US" dirty="0"/>
              <a:t>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utifrån</a:t>
            </a:r>
            <a:r>
              <a:rPr lang="en-US" dirty="0"/>
              <a:t> </a:t>
            </a:r>
            <a:r>
              <a:rPr lang="en-US" dirty="0" err="1"/>
              <a:t>vad</a:t>
            </a:r>
            <a:r>
              <a:rPr lang="en-US" dirty="0"/>
              <a:t> </a:t>
            </a:r>
            <a:r>
              <a:rPr lang="en-US" dirty="0" err="1"/>
              <a:t>andra</a:t>
            </a:r>
            <a:r>
              <a:rPr lang="en-US" dirty="0"/>
              <a:t> </a:t>
            </a:r>
            <a:r>
              <a:rPr lang="en-US" dirty="0" err="1"/>
              <a:t>svarar</a:t>
            </a:r>
            <a:r>
              <a:rPr lang="en-US" dirty="0"/>
              <a:t> om du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riktigt</a:t>
            </a:r>
            <a:r>
              <a:rPr lang="en-US" dirty="0"/>
              <a:t> </a:t>
            </a:r>
            <a:r>
              <a:rPr lang="en-US" dirty="0" err="1"/>
              <a:t>håller</a:t>
            </a:r>
            <a:r>
              <a:rPr lang="en-US" dirty="0"/>
              <a:t> med. </a:t>
            </a:r>
            <a:r>
              <a:rPr lang="en-US" dirty="0" err="1"/>
              <a:t>Är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redo?</a:t>
            </a:r>
          </a:p>
          <a:p>
            <a:endParaRPr lang="en-US" dirty="0"/>
          </a:p>
          <a:p>
            <a:r>
              <a:rPr lang="en-US" dirty="0" err="1"/>
              <a:t>Fråga</a:t>
            </a:r>
            <a:r>
              <a:rPr lang="en-US" dirty="0"/>
              <a:t>: </a:t>
            </a:r>
            <a:r>
              <a:rPr lang="en-US" dirty="0" err="1"/>
              <a:t>är</a:t>
            </a:r>
            <a:r>
              <a:rPr lang="en-US" dirty="0"/>
              <a:t> det </a:t>
            </a:r>
            <a:r>
              <a:rPr lang="en-US" dirty="0" err="1"/>
              <a:t>någon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vill</a:t>
            </a:r>
            <a:r>
              <a:rPr lang="en-US" dirty="0"/>
              <a:t> </a:t>
            </a:r>
            <a:r>
              <a:rPr lang="en-US" dirty="0" err="1"/>
              <a:t>berätta</a:t>
            </a:r>
            <a:r>
              <a:rPr lang="en-US" dirty="0"/>
              <a:t> om </a:t>
            </a:r>
            <a:r>
              <a:rPr lang="en-US" dirty="0" err="1"/>
              <a:t>varför</a:t>
            </a:r>
            <a:r>
              <a:rPr lang="en-US" dirty="0"/>
              <a:t> de </a:t>
            </a:r>
            <a:r>
              <a:rPr lang="en-US" dirty="0" err="1"/>
              <a:t>valde</a:t>
            </a:r>
            <a:r>
              <a:rPr lang="en-US" dirty="0"/>
              <a:t> det </a:t>
            </a:r>
            <a:r>
              <a:rPr lang="en-US" dirty="0" err="1"/>
              <a:t>svaret</a:t>
            </a:r>
            <a:r>
              <a:rPr lang="en-US" dirty="0"/>
              <a:t> de </a:t>
            </a:r>
            <a:r>
              <a:rPr lang="en-US" dirty="0" err="1"/>
              <a:t>valde</a:t>
            </a:r>
            <a:r>
              <a:rPr lang="en-US" dirty="0"/>
              <a:t>? </a:t>
            </a:r>
          </a:p>
          <a:p>
            <a:r>
              <a:rPr lang="en-US" dirty="0"/>
              <a:t>Tips till </a:t>
            </a:r>
            <a:r>
              <a:rPr lang="en-US" dirty="0" err="1"/>
              <a:t>instruktör</a:t>
            </a:r>
            <a:r>
              <a:rPr lang="en-US" dirty="0"/>
              <a:t>: </a:t>
            </a:r>
            <a:r>
              <a:rPr lang="en-US" dirty="0" err="1"/>
              <a:t>Hålla</a:t>
            </a:r>
            <a:r>
              <a:rPr lang="en-US" dirty="0"/>
              <a:t> </a:t>
            </a:r>
            <a:r>
              <a:rPr lang="en-US" dirty="0" err="1"/>
              <a:t>ett</a:t>
            </a:r>
            <a:r>
              <a:rPr lang="en-US" dirty="0"/>
              <a:t> bra tempo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de </a:t>
            </a:r>
            <a:r>
              <a:rPr lang="en-US" dirty="0" err="1"/>
              <a:t>inte</a:t>
            </a:r>
            <a:r>
              <a:rPr lang="en-US" dirty="0"/>
              <a:t> </a:t>
            </a:r>
            <a:r>
              <a:rPr lang="en-US" dirty="0" err="1"/>
              <a:t>tappar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. </a:t>
            </a:r>
          </a:p>
          <a:p>
            <a:r>
              <a:rPr lang="en-US" dirty="0"/>
              <a:t>Tips! </a:t>
            </a:r>
            <a:r>
              <a:rPr lang="en-US" dirty="0" err="1"/>
              <a:t>Efter</a:t>
            </a:r>
            <a:r>
              <a:rPr lang="en-US" dirty="0"/>
              <a:t> </a:t>
            </a:r>
            <a:r>
              <a:rPr lang="en-US" dirty="0" err="1"/>
              <a:t>varje</a:t>
            </a:r>
            <a:r>
              <a:rPr lang="en-US" dirty="0"/>
              <a:t> </a:t>
            </a:r>
            <a:r>
              <a:rPr lang="en-US" dirty="0" err="1"/>
              <a:t>fråga</a:t>
            </a:r>
            <a:r>
              <a:rPr lang="en-US" dirty="0"/>
              <a:t> ska du </a:t>
            </a:r>
            <a:r>
              <a:rPr lang="en-US" dirty="0" err="1"/>
              <a:t>säga</a:t>
            </a:r>
            <a:r>
              <a:rPr lang="en-US" dirty="0"/>
              <a:t> till </a:t>
            </a:r>
            <a:r>
              <a:rPr lang="en-US" dirty="0" err="1"/>
              <a:t>att</a:t>
            </a:r>
            <a:r>
              <a:rPr lang="en-US" dirty="0"/>
              <a:t> alla ska </a:t>
            </a:r>
            <a:r>
              <a:rPr lang="en-US" dirty="0" err="1"/>
              <a:t>ställa</a:t>
            </a:r>
            <a:r>
              <a:rPr lang="en-US" dirty="0"/>
              <a:t> sig </a:t>
            </a:r>
            <a:r>
              <a:rPr lang="en-US" dirty="0" err="1"/>
              <a:t>i</a:t>
            </a:r>
            <a:r>
              <a:rPr lang="en-US" dirty="0"/>
              <a:t> mitten </a:t>
            </a:r>
            <a:r>
              <a:rPr lang="en-US" dirty="0" err="1"/>
              <a:t>igen</a:t>
            </a:r>
            <a:r>
              <a:rPr lang="en-US" dirty="0"/>
              <a:t> </a:t>
            </a:r>
            <a:r>
              <a:rPr lang="en-US" dirty="0" err="1"/>
              <a:t>innan</a:t>
            </a:r>
            <a:r>
              <a:rPr lang="en-US" dirty="0"/>
              <a:t> </a:t>
            </a:r>
            <a:r>
              <a:rPr lang="en-US" dirty="0" err="1"/>
              <a:t>nästa</a:t>
            </a:r>
            <a:r>
              <a:rPr lang="en-US" dirty="0"/>
              <a:t> </a:t>
            </a:r>
            <a:r>
              <a:rPr lang="en-US" dirty="0" err="1"/>
              <a:t>fråga</a:t>
            </a:r>
            <a:r>
              <a:rPr lang="en-US" dirty="0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Din adress!</a:t>
            </a:r>
          </a:p>
          <a:p>
            <a:endParaRPr lang="en-US"/>
          </a:p>
          <a:p>
            <a:r>
              <a:rPr lang="en-US"/>
              <a:t>(Om tid finns, fråga gärna någon hur de tänkte när de ställde sig där de gjorde)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Dina lösenord?</a:t>
            </a:r>
          </a:p>
          <a:p>
            <a:endParaRPr lang="en-US"/>
          </a:p>
          <a:p>
            <a:r>
              <a:rPr lang="en-US"/>
              <a:t>Är det någon som vill berätta varför ni har valt som ni gjorde?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Smeknamn?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Favoritfärg?</a:t>
            </a:r>
          </a:p>
          <a:p>
            <a:endParaRPr lang="en-US"/>
          </a:p>
          <a:p>
            <a:r>
              <a:rPr lang="en-US"/>
              <a:t>Finns det annat exempel om något som ni kanske skulle vilja skydda?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Och. Nu </a:t>
            </a:r>
            <a:r>
              <a:rPr lang="en-US" err="1"/>
              <a:t>när</a:t>
            </a:r>
            <a:r>
              <a:rPr lang="en-US"/>
              <a:t> 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pratat</a:t>
            </a:r>
            <a:r>
              <a:rPr lang="en-US"/>
              <a:t> om </a:t>
            </a:r>
            <a:r>
              <a:rPr lang="en-US" err="1"/>
              <a:t>vad</a:t>
            </a:r>
            <a:r>
              <a:rPr lang="en-US"/>
              <a:t> vi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, </a:t>
            </a:r>
            <a:r>
              <a:rPr lang="en-US" err="1"/>
              <a:t>kan</a:t>
            </a:r>
            <a:r>
              <a:rPr lang="en-US"/>
              <a:t> vi prata om </a:t>
            </a:r>
            <a:r>
              <a:rPr lang="en-US" err="1"/>
              <a:t>hur</a:t>
            </a:r>
            <a:r>
              <a:rPr lang="en-US"/>
              <a:t> vi </a:t>
            </a:r>
            <a:r>
              <a:rPr lang="en-US" err="1"/>
              <a:t>skyddar</a:t>
            </a:r>
            <a:r>
              <a:rPr lang="en-US"/>
              <a:t> det.</a:t>
            </a:r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Förut</a:t>
            </a:r>
            <a:r>
              <a:rPr lang="en-US"/>
              <a:t> </a:t>
            </a:r>
            <a:r>
              <a:rPr lang="en-US" err="1"/>
              <a:t>kunde</a:t>
            </a:r>
            <a:r>
              <a:rPr lang="en-US"/>
              <a:t> vi </a:t>
            </a:r>
            <a:r>
              <a:rPr lang="en-US" err="1"/>
              <a:t>låsa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värdesaker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kista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låda</a:t>
            </a:r>
            <a:r>
              <a:rPr lang="en-US"/>
              <a:t>. Har </a:t>
            </a:r>
            <a:r>
              <a:rPr lang="en-US" err="1"/>
              <a:t>någon</a:t>
            </a:r>
            <a:r>
              <a:rPr lang="en-US"/>
              <a:t> av er </a:t>
            </a:r>
            <a:r>
              <a:rPr lang="en-US" err="1"/>
              <a:t>skattkista</a:t>
            </a:r>
            <a:r>
              <a:rPr lang="en-US"/>
              <a:t> </a:t>
            </a:r>
            <a:r>
              <a:rPr lang="en-US" err="1"/>
              <a:t>hemma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/>
              <a:t>Men nu </a:t>
            </a:r>
            <a:r>
              <a:rPr lang="en-US" err="1"/>
              <a:t>är</a:t>
            </a:r>
            <a:r>
              <a:rPr lang="en-US"/>
              <a:t> det </a:t>
            </a:r>
            <a:r>
              <a:rPr lang="en-US" err="1"/>
              <a:t>väldigt</a:t>
            </a:r>
            <a:r>
              <a:rPr lang="en-US"/>
              <a:t> </a:t>
            </a:r>
            <a:r>
              <a:rPr lang="en-US" err="1"/>
              <a:t>mycket</a:t>
            </a:r>
            <a:r>
              <a:rPr lang="en-US"/>
              <a:t> </a:t>
            </a:r>
            <a:r>
              <a:rPr lang="en-US" err="1"/>
              <a:t>pengar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skickas</a:t>
            </a:r>
            <a:r>
              <a:rPr lang="en-US"/>
              <a:t> </a:t>
            </a:r>
            <a:r>
              <a:rPr lang="en-US" err="1"/>
              <a:t>digitalt</a:t>
            </a:r>
            <a:r>
              <a:rPr lang="en-US"/>
              <a:t>. Och </a:t>
            </a:r>
            <a:r>
              <a:rPr lang="en-US" err="1"/>
              <a:t>inte</a:t>
            </a:r>
            <a:r>
              <a:rPr lang="en-US"/>
              <a:t> bara </a:t>
            </a:r>
            <a:r>
              <a:rPr lang="en-US" err="1"/>
              <a:t>pengar</a:t>
            </a:r>
            <a:r>
              <a:rPr lang="en-US"/>
              <a:t>, men information,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också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värdefullt</a:t>
            </a:r>
            <a:r>
              <a:rPr lang="en-US"/>
              <a:t>. </a:t>
            </a:r>
            <a:r>
              <a:rPr lang="en-US" err="1"/>
              <a:t>Då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man ha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många</a:t>
            </a:r>
            <a:r>
              <a:rPr lang="en-US"/>
              <a:t> fall </a:t>
            </a:r>
            <a:r>
              <a:rPr lang="en-US" err="1"/>
              <a:t>ytterligare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säkert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information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bekräfta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du </a:t>
            </a:r>
            <a:r>
              <a:rPr lang="en-US" err="1"/>
              <a:t>är</a:t>
            </a:r>
            <a:r>
              <a:rPr lang="en-US"/>
              <a:t> du. I Sverige </a:t>
            </a:r>
            <a:r>
              <a:rPr lang="en-US" err="1"/>
              <a:t>har</a:t>
            </a:r>
            <a:r>
              <a:rPr lang="en-US"/>
              <a:t> vi till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BankId</a:t>
            </a:r>
            <a:r>
              <a:rPr lang="en-US"/>
              <a:t> -- </a:t>
            </a:r>
            <a:r>
              <a:rPr lang="en-US" err="1"/>
              <a:t>en</a:t>
            </a:r>
            <a:r>
              <a:rPr lang="en-US"/>
              <a:t> app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ni</a:t>
            </a:r>
            <a:r>
              <a:rPr lang="en-US"/>
              <a:t> </a:t>
            </a:r>
            <a:r>
              <a:rPr lang="en-US" err="1"/>
              <a:t>kanske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sett </a:t>
            </a:r>
            <a:r>
              <a:rPr lang="en-US" err="1"/>
              <a:t>på</a:t>
            </a:r>
            <a:r>
              <a:rPr lang="en-US"/>
              <a:t> era </a:t>
            </a:r>
            <a:r>
              <a:rPr lang="en-US" err="1"/>
              <a:t>föräldrars</a:t>
            </a:r>
            <a:r>
              <a:rPr lang="en-US"/>
              <a:t> </a:t>
            </a:r>
            <a:r>
              <a:rPr lang="en-US" err="1"/>
              <a:t>telefon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err="1"/>
              <a:t>När</a:t>
            </a:r>
            <a:r>
              <a:rPr lang="en-US"/>
              <a:t> du ska </a:t>
            </a:r>
            <a:r>
              <a:rPr lang="en-US" err="1"/>
              <a:t>skapa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det bra om det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någonting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komma</a:t>
            </a:r>
            <a:r>
              <a:rPr lang="en-US"/>
              <a:t> </a:t>
            </a:r>
            <a:r>
              <a:rPr lang="en-US" err="1"/>
              <a:t>ihåg</a:t>
            </a:r>
            <a:r>
              <a:rPr lang="en-US"/>
              <a:t>, men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lätt</a:t>
            </a:r>
            <a:r>
              <a:rPr lang="en-US"/>
              <a:t> för </a:t>
            </a:r>
            <a:r>
              <a:rPr lang="en-US" err="1"/>
              <a:t>någon</a:t>
            </a:r>
            <a:r>
              <a:rPr lang="en-US"/>
              <a:t> </a:t>
            </a:r>
            <a:r>
              <a:rPr lang="en-US" err="1"/>
              <a:t>annan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lista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Ska du dela </a:t>
            </a:r>
            <a:r>
              <a:rPr lang="en-US" err="1"/>
              <a:t>ditt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med din </a:t>
            </a:r>
            <a:r>
              <a:rPr lang="en-US" err="1"/>
              <a:t>kompis</a:t>
            </a:r>
            <a:r>
              <a:rPr lang="en-US"/>
              <a:t>? Nej.</a:t>
            </a:r>
          </a:p>
          <a:p>
            <a:endParaRPr lang="en-US"/>
          </a:p>
          <a:p>
            <a:r>
              <a:rPr lang="en-US" err="1"/>
              <a:t>Lösenord</a:t>
            </a:r>
            <a:r>
              <a:rPr lang="en-US"/>
              <a:t> för saker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viktigt</a:t>
            </a:r>
            <a:r>
              <a:rPr lang="en-US"/>
              <a:t> för dig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skydda</a:t>
            </a:r>
            <a:r>
              <a:rPr lang="en-US"/>
              <a:t> ska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privata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Du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lite </a:t>
            </a:r>
            <a:r>
              <a:rPr lang="en-US" err="1"/>
              <a:t>kreativ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skapa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. Kanske </a:t>
            </a:r>
            <a:r>
              <a:rPr lang="en-US" err="1"/>
              <a:t>tänka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djur</a:t>
            </a:r>
            <a:r>
              <a:rPr lang="en-US"/>
              <a:t>,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siffra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någonting</a:t>
            </a:r>
            <a:r>
              <a:rPr lang="en-US"/>
              <a:t> </a:t>
            </a:r>
            <a:r>
              <a:rPr lang="en-US" err="1"/>
              <a:t>annat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du gillar och </a:t>
            </a:r>
            <a:r>
              <a:rPr lang="en-US" err="1"/>
              <a:t>sätta</a:t>
            </a:r>
            <a:r>
              <a:rPr lang="en-US"/>
              <a:t> </a:t>
            </a:r>
            <a:r>
              <a:rPr lang="en-US" err="1"/>
              <a:t>ihop</a:t>
            </a:r>
            <a:r>
              <a:rPr lang="en-US"/>
              <a:t> det.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endParaRPr/>
          </a:p>
          <a:p>
            <a:r>
              <a:rPr lang="en-US"/>
              <a:t>Ett </a:t>
            </a:r>
            <a:r>
              <a:rPr lang="en-US" err="1"/>
              <a:t>sätt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hackare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försök</a:t>
            </a:r>
            <a:r>
              <a:rPr lang="en-US"/>
              <a:t> </a:t>
            </a:r>
            <a:r>
              <a:rPr lang="en-US" err="1"/>
              <a:t>lista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ditt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testa</a:t>
            </a:r>
            <a:r>
              <a:rPr lang="en-US"/>
              <a:t> </a:t>
            </a:r>
            <a:r>
              <a:rPr lang="en-US" err="1"/>
              <a:t>massor</a:t>
            </a:r>
            <a:r>
              <a:rPr lang="en-US"/>
              <a:t> med </a:t>
            </a:r>
            <a:r>
              <a:rPr lang="en-US" err="1"/>
              <a:t>möjliga</a:t>
            </a:r>
            <a:r>
              <a:rPr lang="en-US"/>
              <a:t> </a:t>
            </a:r>
            <a:r>
              <a:rPr lang="en-US" err="1"/>
              <a:t>kombinationer</a:t>
            </a:r>
            <a:r>
              <a:rPr lang="en-US"/>
              <a:t> av </a:t>
            </a:r>
            <a:r>
              <a:rPr lang="en-US" err="1"/>
              <a:t>tecken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Ju </a:t>
            </a:r>
            <a:r>
              <a:rPr lang="en-US" err="1"/>
              <a:t>fler</a:t>
            </a:r>
            <a:r>
              <a:rPr lang="en-US"/>
              <a:t> </a:t>
            </a:r>
            <a:r>
              <a:rPr lang="en-US" err="1"/>
              <a:t>tecken</a:t>
            </a:r>
            <a:r>
              <a:rPr lang="en-US"/>
              <a:t> du </a:t>
            </a:r>
            <a:r>
              <a:rPr lang="en-US" err="1"/>
              <a:t>använder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ditt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desto</a:t>
            </a:r>
            <a:r>
              <a:rPr lang="en-US"/>
              <a:t> </a:t>
            </a:r>
            <a:r>
              <a:rPr lang="en-US" err="1"/>
              <a:t>fler</a:t>
            </a:r>
            <a:r>
              <a:rPr lang="en-US"/>
              <a:t> </a:t>
            </a:r>
            <a:r>
              <a:rPr lang="en-US" err="1"/>
              <a:t>möjliga</a:t>
            </a:r>
            <a:r>
              <a:rPr lang="en-US"/>
              <a:t> </a:t>
            </a:r>
            <a:r>
              <a:rPr lang="en-US" err="1"/>
              <a:t>kombinationer</a:t>
            </a:r>
            <a:r>
              <a:rPr lang="en-US"/>
              <a:t> </a:t>
            </a:r>
            <a:r>
              <a:rPr lang="en-US" err="1"/>
              <a:t>finns</a:t>
            </a:r>
            <a:r>
              <a:rPr lang="en-US"/>
              <a:t>. Om vi </a:t>
            </a:r>
            <a:r>
              <a:rPr lang="en-US" err="1"/>
              <a:t>använder</a:t>
            </a:r>
            <a:r>
              <a:rPr lang="en-US"/>
              <a:t> det </a:t>
            </a:r>
            <a:r>
              <a:rPr lang="en-US" err="1"/>
              <a:t>svenska</a:t>
            </a:r>
            <a:r>
              <a:rPr lang="en-US"/>
              <a:t> </a:t>
            </a:r>
            <a:r>
              <a:rPr lang="en-US" err="1"/>
              <a:t>alfabetet</a:t>
            </a:r>
            <a:r>
              <a:rPr lang="en-US"/>
              <a:t>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29 </a:t>
            </a:r>
            <a:r>
              <a:rPr lang="en-US" err="1"/>
              <a:t>tecken</a:t>
            </a:r>
            <a:r>
              <a:rPr lang="en-US"/>
              <a:t>,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skapa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6 </a:t>
            </a:r>
            <a:r>
              <a:rPr lang="en-US" err="1"/>
              <a:t>tecken</a:t>
            </a:r>
            <a:r>
              <a:rPr lang="en-US"/>
              <a:t> tar det </a:t>
            </a:r>
            <a:r>
              <a:rPr lang="en-US" err="1"/>
              <a:t>cirka</a:t>
            </a:r>
            <a:r>
              <a:rPr lang="en-US"/>
              <a:t> 30 </a:t>
            </a:r>
            <a:r>
              <a:rPr lang="en-US" err="1"/>
              <a:t>sekunder</a:t>
            </a:r>
            <a:r>
              <a:rPr lang="en-US"/>
              <a:t> för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dator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hacka</a:t>
            </a:r>
            <a:r>
              <a:rPr lang="en-US"/>
              <a:t>. Om vi </a:t>
            </a:r>
            <a:r>
              <a:rPr lang="en-US" err="1"/>
              <a:t>istället</a:t>
            </a:r>
            <a:r>
              <a:rPr lang="en-US"/>
              <a:t> </a:t>
            </a:r>
            <a:r>
              <a:rPr lang="en-US" err="1"/>
              <a:t>använder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med 12 </a:t>
            </a:r>
            <a:r>
              <a:rPr lang="en-US" err="1"/>
              <a:t>tecken</a:t>
            </a:r>
            <a:r>
              <a:rPr lang="en-US"/>
              <a:t> tar det </a:t>
            </a:r>
            <a:r>
              <a:rPr lang="en-US" err="1"/>
              <a:t>istället</a:t>
            </a:r>
            <a:r>
              <a:rPr lang="en-US"/>
              <a:t> </a:t>
            </a:r>
            <a:r>
              <a:rPr lang="en-US" err="1"/>
              <a:t>ungefär</a:t>
            </a:r>
            <a:r>
              <a:rPr lang="en-US"/>
              <a:t> 37 </a:t>
            </a:r>
            <a:r>
              <a:rPr lang="en-US" err="1"/>
              <a:t>millenier</a:t>
            </a:r>
            <a:r>
              <a:rPr lang="en-US"/>
              <a:t>. Det </a:t>
            </a:r>
            <a:r>
              <a:rPr lang="en-US" err="1"/>
              <a:t>går</a:t>
            </a:r>
            <a:r>
              <a:rPr lang="en-US"/>
              <a:t> </a:t>
            </a:r>
            <a:r>
              <a:rPr lang="en-US" err="1"/>
              <a:t>alltså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öka</a:t>
            </a:r>
            <a:r>
              <a:rPr lang="en-US"/>
              <a:t> </a:t>
            </a:r>
            <a:r>
              <a:rPr lang="en-US" err="1"/>
              <a:t>säkerheten</a:t>
            </a:r>
            <a:r>
              <a:rPr lang="en-US"/>
              <a:t> </a:t>
            </a:r>
            <a:r>
              <a:rPr lang="en-US" err="1"/>
              <a:t>ordentligt</a:t>
            </a:r>
            <a:r>
              <a:rPr lang="en-US"/>
              <a:t>,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helt</a:t>
            </a:r>
            <a:r>
              <a:rPr lang="en-US"/>
              <a:t> </a:t>
            </a:r>
            <a:r>
              <a:rPr lang="en-US" err="1"/>
              <a:t>enkelt</a:t>
            </a:r>
            <a:r>
              <a:rPr lang="en-US"/>
              <a:t> </a:t>
            </a:r>
            <a:r>
              <a:rPr lang="en-US" err="1"/>
              <a:t>lägga</a:t>
            </a:r>
            <a:r>
              <a:rPr lang="en-US"/>
              <a:t> till </a:t>
            </a:r>
            <a:r>
              <a:rPr lang="en-US" err="1"/>
              <a:t>några</a:t>
            </a:r>
            <a:r>
              <a:rPr lang="en-US"/>
              <a:t> </a:t>
            </a:r>
            <a:r>
              <a:rPr lang="en-US" err="1"/>
              <a:t>tecken</a:t>
            </a:r>
            <a:r>
              <a:rPr lang="en-US"/>
              <a:t>. </a:t>
            </a:r>
          </a:p>
          <a:p>
            <a:endParaRPr lang="en-US"/>
          </a:p>
          <a:p>
            <a:r>
              <a:rPr lang="en-US"/>
              <a:t>Ett bra tips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just </a:t>
            </a:r>
            <a:r>
              <a:rPr lang="en-US" err="1"/>
              <a:t>skapa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lösenordsmening</a:t>
            </a:r>
            <a:r>
              <a:rPr lang="en-US"/>
              <a:t>,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tex</a:t>
            </a:r>
            <a:r>
              <a:rPr lang="en-US"/>
              <a:t> Jaghar3prickigahundar. En </a:t>
            </a:r>
            <a:r>
              <a:rPr lang="en-US" err="1"/>
              <a:t>lösenordsmening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lätt</a:t>
            </a:r>
            <a:r>
              <a:rPr lang="en-US"/>
              <a:t> för dig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komma</a:t>
            </a:r>
            <a:r>
              <a:rPr lang="en-US"/>
              <a:t> </a:t>
            </a:r>
            <a:r>
              <a:rPr lang="en-US" err="1"/>
              <a:t>ihåg</a:t>
            </a:r>
            <a:r>
              <a:rPr lang="en-US"/>
              <a:t>, men </a:t>
            </a:r>
            <a:r>
              <a:rPr lang="en-US" err="1"/>
              <a:t>svår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gissa</a:t>
            </a:r>
            <a:r>
              <a:rPr lang="en-US"/>
              <a:t> och </a:t>
            </a:r>
            <a:r>
              <a:rPr lang="en-US" err="1"/>
              <a:t>framförallt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den </a:t>
            </a:r>
            <a:r>
              <a:rPr lang="en-US" err="1"/>
              <a:t>lång</a:t>
            </a:r>
            <a:r>
              <a:rPr lang="en-US"/>
              <a:t>. </a:t>
            </a:r>
          </a:p>
          <a:p>
            <a:endParaRPr lang="en-US"/>
          </a:p>
          <a:p>
            <a:r>
              <a:rPr lang="en-US" err="1"/>
              <a:t>Även</a:t>
            </a:r>
            <a:r>
              <a:rPr lang="en-US"/>
              <a:t> om </a:t>
            </a:r>
            <a:r>
              <a:rPr lang="en-US" err="1"/>
              <a:t>lösenordet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blå</a:t>
            </a:r>
            <a:r>
              <a:rPr lang="en-US"/>
              <a:t> ser </a:t>
            </a:r>
            <a:r>
              <a:rPr lang="en-US" err="1"/>
              <a:t>svårt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går</a:t>
            </a:r>
            <a:r>
              <a:rPr lang="en-US"/>
              <a:t> det </a:t>
            </a:r>
            <a:r>
              <a:rPr lang="en-US" err="1"/>
              <a:t>ganska</a:t>
            </a:r>
            <a:r>
              <a:rPr lang="en-US"/>
              <a:t> fort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knäcka</a:t>
            </a:r>
            <a:r>
              <a:rPr lang="en-US"/>
              <a:t>. Jag </a:t>
            </a:r>
            <a:r>
              <a:rPr lang="en-US" err="1"/>
              <a:t>har</a:t>
            </a:r>
            <a:r>
              <a:rPr lang="en-US"/>
              <a:t> 3 </a:t>
            </a:r>
            <a:r>
              <a:rPr lang="en-US" err="1"/>
              <a:t>prickiga</a:t>
            </a:r>
            <a:r>
              <a:rPr lang="en-US"/>
              <a:t> </a:t>
            </a:r>
            <a:r>
              <a:rPr lang="en-US" err="1"/>
              <a:t>hundar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svårare</a:t>
            </a:r>
            <a:r>
              <a:rPr lang="en-US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Men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skapa</a:t>
            </a:r>
            <a:r>
              <a:rPr lang="en-US"/>
              <a:t> </a:t>
            </a:r>
            <a:r>
              <a:rPr lang="en-US" err="1"/>
              <a:t>lösenord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gömma</a:t>
            </a:r>
            <a:r>
              <a:rPr lang="en-US"/>
              <a:t> information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ingenting</a:t>
            </a:r>
            <a:r>
              <a:rPr lang="en-US"/>
              <a:t> </a:t>
            </a:r>
            <a:r>
              <a:rPr lang="en-US" err="1"/>
              <a:t>nytt</a:t>
            </a:r>
            <a:r>
              <a:rPr lang="en-US"/>
              <a:t>. Det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människor</a:t>
            </a:r>
            <a:r>
              <a:rPr lang="en-US"/>
              <a:t> </a:t>
            </a:r>
            <a:r>
              <a:rPr lang="en-US" err="1"/>
              <a:t>gjort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jättemånga</a:t>
            </a:r>
            <a:r>
              <a:rPr lang="en-US"/>
              <a:t> </a:t>
            </a:r>
            <a:r>
              <a:rPr lang="en-US" err="1"/>
              <a:t>år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krypterat</a:t>
            </a:r>
            <a:r>
              <a:rPr lang="en-US"/>
              <a:t> </a:t>
            </a:r>
            <a:r>
              <a:rPr lang="en-US" err="1"/>
              <a:t>meddelande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Om jag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skriva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jag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bada</a:t>
            </a:r>
            <a:r>
              <a:rPr lang="en-US"/>
              <a:t> men </a:t>
            </a:r>
            <a:r>
              <a:rPr lang="en-US" err="1"/>
              <a:t>inte</a:t>
            </a:r>
            <a:r>
              <a:rPr lang="en-US"/>
              <a:t> </a:t>
            </a:r>
            <a:r>
              <a:rPr lang="en-US" err="1"/>
              <a:t>vill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alla ska </a:t>
            </a:r>
            <a:r>
              <a:rPr lang="en-US" err="1"/>
              <a:t>veta</a:t>
            </a:r>
            <a:r>
              <a:rPr lang="en-US"/>
              <a:t> om det </a:t>
            </a:r>
            <a:r>
              <a:rPr lang="en-US" err="1"/>
              <a:t>kan</a:t>
            </a:r>
            <a:r>
              <a:rPr lang="en-US"/>
              <a:t> jag </a:t>
            </a:r>
            <a:r>
              <a:rPr lang="en-US" err="1"/>
              <a:t>kryptera</a:t>
            </a:r>
            <a:r>
              <a:rPr lang="en-US"/>
              <a:t> </a:t>
            </a:r>
            <a:r>
              <a:rPr lang="en-US" err="1"/>
              <a:t>meddelandet</a:t>
            </a:r>
            <a:r>
              <a:rPr lang="en-US"/>
              <a:t> </a:t>
            </a:r>
            <a:r>
              <a:rPr lang="en-US" err="1"/>
              <a:t>genom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byta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bokstäverna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istället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skriva</a:t>
            </a:r>
            <a:r>
              <a:rPr lang="en-US"/>
              <a:t> </a:t>
            </a:r>
            <a:r>
              <a:rPr lang="en-US" err="1"/>
              <a:t>bokstäverna</a:t>
            </a:r>
            <a:r>
              <a:rPr lang="en-US"/>
              <a:t> "BADA" tar jag </a:t>
            </a:r>
            <a:r>
              <a:rPr lang="en-US" err="1"/>
              <a:t>nästa</a:t>
            </a:r>
            <a:r>
              <a:rPr lang="en-US"/>
              <a:t> </a:t>
            </a:r>
            <a:r>
              <a:rPr lang="en-US" err="1"/>
              <a:t>bokstäverna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</a:t>
            </a:r>
            <a:r>
              <a:rPr lang="en-US" err="1"/>
              <a:t>alfabetet</a:t>
            </a:r>
            <a:r>
              <a:rPr lang="en-US"/>
              <a:t> och </a:t>
            </a:r>
            <a:r>
              <a:rPr lang="en-US" err="1"/>
              <a:t>skriver</a:t>
            </a:r>
            <a:r>
              <a:rPr lang="en-US"/>
              <a:t> "CBEB". </a:t>
            </a:r>
          </a:p>
          <a:p>
            <a:endParaRPr lang="en-US"/>
          </a:p>
          <a:p>
            <a:r>
              <a:rPr lang="en-US"/>
              <a:t>Om min </a:t>
            </a:r>
            <a:r>
              <a:rPr lang="en-US" err="1"/>
              <a:t>kompis</a:t>
            </a:r>
            <a:r>
              <a:rPr lang="en-US"/>
              <a:t> vet </a:t>
            </a:r>
            <a:r>
              <a:rPr lang="en-US" err="1"/>
              <a:t>att</a:t>
            </a:r>
            <a:r>
              <a:rPr lang="en-US"/>
              <a:t> jag </a:t>
            </a:r>
            <a:r>
              <a:rPr lang="en-US" err="1"/>
              <a:t>skriver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krypterat</a:t>
            </a:r>
            <a:r>
              <a:rPr lang="en-US"/>
              <a:t> </a:t>
            </a:r>
            <a:r>
              <a:rPr lang="en-US" err="1"/>
              <a:t>meddelande</a:t>
            </a:r>
            <a:r>
              <a:rPr lang="en-US"/>
              <a:t> </a:t>
            </a:r>
            <a:r>
              <a:rPr lang="en-US" err="1"/>
              <a:t>där</a:t>
            </a:r>
            <a:r>
              <a:rPr lang="en-US"/>
              <a:t> jag </a:t>
            </a:r>
            <a:r>
              <a:rPr lang="en-US" err="1"/>
              <a:t>flyttat</a:t>
            </a:r>
            <a:r>
              <a:rPr lang="en-US"/>
              <a:t> </a:t>
            </a:r>
            <a:r>
              <a:rPr lang="en-US" err="1"/>
              <a:t>bokstäverna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steg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de </a:t>
            </a:r>
            <a:r>
              <a:rPr lang="en-US" err="1"/>
              <a:t>lätt</a:t>
            </a:r>
            <a:r>
              <a:rPr lang="en-US"/>
              <a:t> </a:t>
            </a:r>
            <a:r>
              <a:rPr lang="en-US" err="1"/>
              <a:t>dekryptera</a:t>
            </a:r>
            <a:r>
              <a:rPr lang="en-US"/>
              <a:t>,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klura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, </a:t>
            </a:r>
            <a:r>
              <a:rPr lang="en-US" err="1"/>
              <a:t>vad</a:t>
            </a:r>
            <a:r>
              <a:rPr lang="en-US"/>
              <a:t> jag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skrivit</a:t>
            </a:r>
            <a:r>
              <a:rPr lang="en-US"/>
              <a:t>.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Dela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nyckeln</a:t>
            </a:r>
            <a:r>
              <a:rPr lang="en-US"/>
              <a:t> till alla. ​</a:t>
            </a:r>
          </a:p>
          <a:p>
            <a:r>
              <a:rPr lang="en-US"/>
              <a:t>​</a:t>
            </a:r>
          </a:p>
          <a:p>
            <a:r>
              <a:rPr lang="en-US"/>
              <a:t>Det </a:t>
            </a:r>
            <a:r>
              <a:rPr lang="en-US" err="1"/>
              <a:t>finns</a:t>
            </a:r>
            <a:r>
              <a:rPr lang="en-US"/>
              <a:t> </a:t>
            </a:r>
            <a:r>
              <a:rPr lang="en-US" err="1"/>
              <a:t>massor</a:t>
            </a:r>
            <a:r>
              <a:rPr lang="en-US"/>
              <a:t> av </a:t>
            </a:r>
            <a:r>
              <a:rPr lang="en-US" err="1"/>
              <a:t>olika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kryptera</a:t>
            </a:r>
            <a:r>
              <a:rPr lang="en-US"/>
              <a:t>, det </a:t>
            </a:r>
            <a:r>
              <a:rPr lang="en-US" err="1"/>
              <a:t>viktiga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både</a:t>
            </a:r>
            <a:r>
              <a:rPr lang="en-US"/>
              <a:t> den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skriver</a:t>
            </a:r>
            <a:r>
              <a:rPr lang="en-US"/>
              <a:t> och den </a:t>
            </a:r>
            <a:r>
              <a:rPr lang="en-US" err="1"/>
              <a:t>som</a:t>
            </a:r>
            <a:r>
              <a:rPr lang="en-US"/>
              <a:t> tar </a:t>
            </a:r>
            <a:r>
              <a:rPr lang="en-US" err="1"/>
              <a:t>emot</a:t>
            </a:r>
            <a:r>
              <a:rPr lang="en-US"/>
              <a:t> </a:t>
            </a:r>
            <a:r>
              <a:rPr lang="en-US" err="1"/>
              <a:t>meddelandet</a:t>
            </a:r>
            <a:r>
              <a:rPr lang="en-US"/>
              <a:t> </a:t>
            </a:r>
            <a:r>
              <a:rPr lang="en-US" err="1"/>
              <a:t>förstår</a:t>
            </a:r>
            <a:r>
              <a:rPr lang="en-US"/>
              <a:t> – och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ingen</a:t>
            </a:r>
            <a:r>
              <a:rPr lang="en-US"/>
              <a:t> </a:t>
            </a:r>
            <a:r>
              <a:rPr lang="en-US" err="1"/>
              <a:t>annan</a:t>
            </a:r>
            <a:r>
              <a:rPr lang="en-US"/>
              <a:t> </a:t>
            </a:r>
            <a:r>
              <a:rPr lang="en-US" err="1"/>
              <a:t>förstår</a:t>
            </a:r>
            <a:r>
              <a:rPr lang="en-US"/>
              <a:t>. Ni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säkert</a:t>
            </a:r>
            <a:r>
              <a:rPr lang="en-US"/>
              <a:t> </a:t>
            </a:r>
            <a:r>
              <a:rPr lang="en-US" err="1"/>
              <a:t>hitta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sätt</a:t>
            </a:r>
            <a:r>
              <a:rPr lang="en-US"/>
              <a:t>! </a:t>
            </a:r>
          </a:p>
          <a:p>
            <a:endParaRPr lang="en-US"/>
          </a:p>
          <a:p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exempel</a:t>
            </a:r>
            <a:r>
              <a:rPr lang="en-US"/>
              <a:t> </a:t>
            </a:r>
            <a:r>
              <a:rPr lang="en-US" err="1"/>
              <a:t>där</a:t>
            </a:r>
            <a:r>
              <a:rPr lang="en-US"/>
              <a:t> vi </a:t>
            </a:r>
            <a:r>
              <a:rPr lang="en-US" err="1"/>
              <a:t>använder</a:t>
            </a:r>
            <a:r>
              <a:rPr lang="en-US"/>
              <a:t> </a:t>
            </a:r>
            <a:r>
              <a:rPr lang="en-US" err="1"/>
              <a:t>bilder</a:t>
            </a:r>
            <a:r>
              <a:rPr lang="en-US"/>
              <a:t> för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ersätta</a:t>
            </a:r>
            <a:r>
              <a:rPr lang="en-US"/>
              <a:t> </a:t>
            </a:r>
            <a:r>
              <a:rPr lang="en-US" err="1"/>
              <a:t>bokstäver</a:t>
            </a:r>
            <a:r>
              <a:rPr lang="en-US"/>
              <a:t>. Jag </a:t>
            </a:r>
            <a:r>
              <a:rPr lang="en-US" err="1"/>
              <a:t>tänker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vi </a:t>
            </a:r>
            <a:r>
              <a:rPr lang="en-US" err="1"/>
              <a:t>testar</a:t>
            </a:r>
            <a:r>
              <a:rPr lang="en-US"/>
              <a:t> </a:t>
            </a:r>
            <a:r>
              <a:rPr lang="en-US" err="1"/>
              <a:t>tillsammans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Titta </a:t>
            </a:r>
            <a:r>
              <a:rPr lang="en-US" err="1"/>
              <a:t>här</a:t>
            </a:r>
            <a:r>
              <a:rPr lang="en-US"/>
              <a:t>. Vilken </a:t>
            </a:r>
            <a:r>
              <a:rPr lang="en-US" err="1"/>
              <a:t>bokstav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ersätt</a:t>
            </a:r>
            <a:r>
              <a:rPr lang="en-US"/>
              <a:t> med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pratbubbla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/>
              <a:t>B . . . </a:t>
            </a:r>
          </a:p>
          <a:p>
            <a:endParaRPr lang="en-US"/>
          </a:p>
          <a:p>
            <a:r>
              <a:rPr lang="en-US" err="1"/>
              <a:t>Bananninja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8E3B0-1C67-C8C9-8A76-6293C6CB4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5070C9-9F95-DE1F-B304-3C65C3065B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2CA0C7-4594-EC94-9E3F-FFBF7BFA191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B02F02A-30A6-F552-BB64-BD245F0EB1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41FFE5F-281B-E4A2-83EE-3826D1C6B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Titta </a:t>
            </a:r>
            <a:r>
              <a:rPr lang="en-US" err="1"/>
              <a:t>här</a:t>
            </a:r>
            <a:r>
              <a:rPr lang="en-US"/>
              <a:t>. Vilken </a:t>
            </a:r>
            <a:r>
              <a:rPr lang="en-US" err="1"/>
              <a:t>bokstav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ersätt</a:t>
            </a:r>
            <a:r>
              <a:rPr lang="en-US"/>
              <a:t> med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pratbubbla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/>
              <a:t>B . . . </a:t>
            </a:r>
          </a:p>
          <a:p>
            <a:endParaRPr lang="en-US"/>
          </a:p>
          <a:p>
            <a:r>
              <a:rPr lang="en-US" err="1"/>
              <a:t>Bananninja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95D11-1878-F20B-E0FC-90E728DAA1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EEC18-092D-214E-8DFD-C579B1F9F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186671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FE30E-43FD-53AE-2F79-DD280A7CA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DE54AE-3A37-387A-D13C-E6A681641D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5CE159-1D80-AB7F-35F0-D9B341FFB84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4F45BAE-0DAA-CF45-72F6-5A63933DD7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C0C9E1-522E-F574-4B6E-5BCE00418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Titta </a:t>
            </a:r>
            <a:r>
              <a:rPr lang="en-US" err="1"/>
              <a:t>här</a:t>
            </a:r>
            <a:r>
              <a:rPr lang="en-US"/>
              <a:t>. Vilken </a:t>
            </a:r>
            <a:r>
              <a:rPr lang="en-US" err="1"/>
              <a:t>bokstav</a:t>
            </a:r>
            <a:r>
              <a:rPr lang="en-US"/>
              <a:t> </a:t>
            </a:r>
            <a:r>
              <a:rPr lang="en-US" err="1"/>
              <a:t>har</a:t>
            </a:r>
            <a:r>
              <a:rPr lang="en-US"/>
              <a:t> vi </a:t>
            </a:r>
            <a:r>
              <a:rPr lang="en-US" err="1"/>
              <a:t>ersätt</a:t>
            </a:r>
            <a:r>
              <a:rPr lang="en-US"/>
              <a:t> med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pratbubbla</a:t>
            </a:r>
            <a:r>
              <a:rPr lang="en-US"/>
              <a:t>?</a:t>
            </a:r>
          </a:p>
          <a:p>
            <a:endParaRPr lang="en-US"/>
          </a:p>
          <a:p>
            <a:r>
              <a:rPr lang="en-US"/>
              <a:t>B . . . </a:t>
            </a:r>
          </a:p>
          <a:p>
            <a:endParaRPr lang="en-US"/>
          </a:p>
          <a:p>
            <a:r>
              <a:rPr lang="en-US" err="1"/>
              <a:t>Bananninja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95189-7266-0FB5-CF22-E18E8C0857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E0B7F-4014-B116-5BA1-1FA725F22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134405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 </a:t>
            </a:r>
          </a:p>
          <a:p>
            <a:r>
              <a:rPr lang="en-US"/>
              <a:t>Hur </a:t>
            </a:r>
            <a:r>
              <a:rPr lang="en-US" err="1"/>
              <a:t>ni</a:t>
            </a:r>
            <a:r>
              <a:rPr lang="en-US"/>
              <a:t> - det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varit</a:t>
            </a:r>
            <a:r>
              <a:rPr lang="en-US"/>
              <a:t> </a:t>
            </a:r>
            <a:r>
              <a:rPr lang="en-US" err="1"/>
              <a:t>så</a:t>
            </a:r>
            <a:r>
              <a:rPr lang="en-US"/>
              <a:t> </a:t>
            </a:r>
            <a:r>
              <a:rPr lang="en-US" err="1"/>
              <a:t>roligt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här</a:t>
            </a:r>
            <a:r>
              <a:rPr lang="en-US"/>
              <a:t> </a:t>
            </a:r>
            <a:r>
              <a:rPr lang="en-US" err="1"/>
              <a:t>idag</a:t>
            </a:r>
            <a:r>
              <a:rPr lang="en-US"/>
              <a:t>. 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gått</a:t>
            </a:r>
            <a:r>
              <a:rPr lang="en-US"/>
              <a:t> </a:t>
            </a:r>
            <a:r>
              <a:rPr lang="en-US" err="1"/>
              <a:t>igen</a:t>
            </a:r>
            <a:r>
              <a:rPr lang="en-US"/>
              <a:t> </a:t>
            </a:r>
            <a:r>
              <a:rPr lang="en-US" err="1"/>
              <a:t>jättemycket</a:t>
            </a:r>
            <a:r>
              <a:rPr lang="en-US"/>
              <a:t> information </a:t>
            </a:r>
            <a:r>
              <a:rPr lang="en-US" err="1"/>
              <a:t>tillsammans</a:t>
            </a:r>
            <a:r>
              <a:rPr lang="en-US"/>
              <a:t>. </a:t>
            </a:r>
          </a:p>
          <a:p>
            <a:endParaRPr lang="en-US"/>
          </a:p>
          <a:p>
            <a:r>
              <a:rPr lang="en-US" err="1"/>
              <a:t>Sammanfattning</a:t>
            </a:r>
            <a:r>
              <a:rPr lang="en-US"/>
              <a:t> av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föreläsning</a:t>
            </a:r>
            <a:r>
              <a:rPr lang="en-US"/>
              <a:t>: </a:t>
            </a:r>
            <a:r>
              <a:rPr lang="en-US" err="1"/>
              <a:t>läs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punkterna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sliden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 </a:t>
            </a:r>
          </a:p>
          <a:p>
            <a:r>
              <a:rPr lang="en-US"/>
              <a:t>Vi har lärt oss om . . 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 har lärt oss om . . 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 har lärt oss om . . 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 har lärt oss om . . 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 </a:t>
            </a:r>
            <a:r>
              <a:rPr lang="en-US" err="1"/>
              <a:t>har</a:t>
            </a:r>
            <a:r>
              <a:rPr lang="en-US"/>
              <a:t> </a:t>
            </a:r>
            <a:r>
              <a:rPr lang="en-US" err="1"/>
              <a:t>lärt</a:t>
            </a:r>
            <a:r>
              <a:rPr lang="en-US"/>
              <a:t> </a:t>
            </a:r>
            <a:r>
              <a:rPr lang="en-US" err="1"/>
              <a:t>oss</a:t>
            </a:r>
            <a:r>
              <a:rPr lang="en-US"/>
              <a:t> om . . 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3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7_0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6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28.sv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sv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23.svg"/><Relationship Id="rId7" Type="http://schemas.openxmlformats.org/officeDocument/2006/relationships/image" Target="../media/image50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svg"/><Relationship Id="rId11" Type="http://schemas.openxmlformats.org/officeDocument/2006/relationships/image" Target="../media/image54.svg"/><Relationship Id="rId5" Type="http://schemas.openxmlformats.org/officeDocument/2006/relationships/image" Target="../media/image24.svg"/><Relationship Id="rId10" Type="http://schemas.openxmlformats.org/officeDocument/2006/relationships/image" Target="../media/image53.svg"/><Relationship Id="rId4" Type="http://schemas.openxmlformats.org/officeDocument/2006/relationships/image" Target="../media/image6.png"/><Relationship Id="rId9" Type="http://schemas.openxmlformats.org/officeDocument/2006/relationships/image" Target="../media/image5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6.pn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12.png"/><Relationship Id="rId5" Type="http://schemas.openxmlformats.org/officeDocument/2006/relationships/image" Target="../media/image56.sv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69.png"/><Relationship Id="rId3" Type="http://schemas.microsoft.com/office/2018/10/relationships/comments" Target="../comments/modernComment_114_0.xml"/><Relationship Id="rId7" Type="http://schemas.openxmlformats.org/officeDocument/2006/relationships/image" Target="../media/image64.png"/><Relationship Id="rId12" Type="http://schemas.openxmlformats.org/officeDocument/2006/relationships/image" Target="../media/image68.sv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svg"/><Relationship Id="rId11" Type="http://schemas.openxmlformats.org/officeDocument/2006/relationships/image" Target="../media/image67.png"/><Relationship Id="rId5" Type="http://schemas.openxmlformats.org/officeDocument/2006/relationships/image" Target="../media/image62.svg"/><Relationship Id="rId15" Type="http://schemas.openxmlformats.org/officeDocument/2006/relationships/image" Target="../media/image71.jpeg"/><Relationship Id="rId10" Type="http://schemas.openxmlformats.org/officeDocument/2006/relationships/image" Target="../media/image66.png"/><Relationship Id="rId4" Type="http://schemas.openxmlformats.org/officeDocument/2006/relationships/image" Target="../media/image6.png"/><Relationship Id="rId9" Type="http://schemas.openxmlformats.org/officeDocument/2006/relationships/image" Target="../media/image65.svg"/><Relationship Id="rId1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0.png"/><Relationship Id="rId3" Type="http://schemas.openxmlformats.org/officeDocument/2006/relationships/image" Target="../media/image6.png"/><Relationship Id="rId7" Type="http://schemas.openxmlformats.org/officeDocument/2006/relationships/image" Target="../media/image50.svg"/><Relationship Id="rId12" Type="http://schemas.openxmlformats.org/officeDocument/2006/relationships/image" Target="../media/image69.png"/><Relationship Id="rId17" Type="http://schemas.openxmlformats.org/officeDocument/2006/relationships/image" Target="../media/image78.sv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svg"/><Relationship Id="rId5" Type="http://schemas.openxmlformats.org/officeDocument/2006/relationships/image" Target="../media/image63.sv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62.svg"/><Relationship Id="rId9" Type="http://schemas.openxmlformats.org/officeDocument/2006/relationships/image" Target="../media/image66.png"/><Relationship Id="rId14" Type="http://schemas.openxmlformats.org/officeDocument/2006/relationships/image" Target="../media/image7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68.sv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22.png"/><Relationship Id="rId7" Type="http://schemas.openxmlformats.org/officeDocument/2006/relationships/image" Target="../media/image85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2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9.png"/><Relationship Id="rId4" Type="http://schemas.openxmlformats.org/officeDocument/2006/relationships/image" Target="../media/image8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4.png"/><Relationship Id="rId4" Type="http://schemas.openxmlformats.org/officeDocument/2006/relationships/image" Target="../media/image68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22.png"/><Relationship Id="rId3" Type="http://schemas.openxmlformats.org/officeDocument/2006/relationships/image" Target="../media/image92.svg"/><Relationship Id="rId21" Type="http://schemas.openxmlformats.org/officeDocument/2006/relationships/image" Target="../media/image68.svg"/><Relationship Id="rId7" Type="http://schemas.openxmlformats.org/officeDocument/2006/relationships/image" Target="../media/image89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03.png"/><Relationship Id="rId20" Type="http://schemas.openxmlformats.org/officeDocument/2006/relationships/image" Target="../media/image5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svg"/><Relationship Id="rId11" Type="http://schemas.openxmlformats.org/officeDocument/2006/relationships/image" Target="../media/image98.png"/><Relationship Id="rId5" Type="http://schemas.openxmlformats.org/officeDocument/2006/relationships/image" Target="../media/image90.sv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5.svg"/><Relationship Id="rId4" Type="http://schemas.openxmlformats.org/officeDocument/2006/relationships/image" Target="../media/image93.svg"/><Relationship Id="rId9" Type="http://schemas.openxmlformats.org/officeDocument/2006/relationships/image" Target="../media/image96.png"/><Relationship Id="rId14" Type="http://schemas.openxmlformats.org/officeDocument/2006/relationships/image" Target="../media/image101.png"/><Relationship Id="rId22" Type="http://schemas.openxmlformats.org/officeDocument/2006/relationships/image" Target="../media/image10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2.png"/><Relationship Id="rId7" Type="http://schemas.openxmlformats.org/officeDocument/2006/relationships/image" Target="../media/image108.svg"/><Relationship Id="rId12" Type="http://schemas.openxmlformats.org/officeDocument/2006/relationships/image" Target="../media/image105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svg"/><Relationship Id="rId11" Type="http://schemas.openxmlformats.org/officeDocument/2006/relationships/image" Target="../media/image82.png"/><Relationship Id="rId5" Type="http://schemas.openxmlformats.org/officeDocument/2006/relationships/image" Target="../media/image107.svg"/><Relationship Id="rId10" Type="http://schemas.openxmlformats.org/officeDocument/2006/relationships/image" Target="../media/image99.png"/><Relationship Id="rId4" Type="http://schemas.openxmlformats.org/officeDocument/2006/relationships/image" Target="../media/image50.svg"/><Relationship Id="rId9" Type="http://schemas.openxmlformats.org/officeDocument/2006/relationships/image" Target="../media/image9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22.png"/><Relationship Id="rId7" Type="http://schemas.openxmlformats.org/officeDocument/2006/relationships/image" Target="../media/image88.svg"/><Relationship Id="rId12" Type="http://schemas.openxmlformats.org/officeDocument/2006/relationships/image" Target="../media/image105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svg"/><Relationship Id="rId11" Type="http://schemas.openxmlformats.org/officeDocument/2006/relationships/image" Target="../media/image98.png"/><Relationship Id="rId5" Type="http://schemas.openxmlformats.org/officeDocument/2006/relationships/image" Target="../media/image50.svg"/><Relationship Id="rId10" Type="http://schemas.openxmlformats.org/officeDocument/2006/relationships/image" Target="../media/image99.png"/><Relationship Id="rId4" Type="http://schemas.openxmlformats.org/officeDocument/2006/relationships/image" Target="../media/image82.png"/><Relationship Id="rId9" Type="http://schemas.openxmlformats.org/officeDocument/2006/relationships/image" Target="../media/image9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2.png"/><Relationship Id="rId7" Type="http://schemas.openxmlformats.org/officeDocument/2006/relationships/image" Target="../media/image108.svg"/><Relationship Id="rId12" Type="http://schemas.openxmlformats.org/officeDocument/2006/relationships/image" Target="../media/image105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svg"/><Relationship Id="rId11" Type="http://schemas.openxmlformats.org/officeDocument/2006/relationships/image" Target="../media/image98.png"/><Relationship Id="rId5" Type="http://schemas.openxmlformats.org/officeDocument/2006/relationships/image" Target="../media/image107.svg"/><Relationship Id="rId10" Type="http://schemas.openxmlformats.org/officeDocument/2006/relationships/image" Target="../media/image82.png"/><Relationship Id="rId4" Type="http://schemas.openxmlformats.org/officeDocument/2006/relationships/image" Target="../media/image50.svg"/><Relationship Id="rId9" Type="http://schemas.openxmlformats.org/officeDocument/2006/relationships/image" Target="../media/image9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22.png"/><Relationship Id="rId7" Type="http://schemas.openxmlformats.org/officeDocument/2006/relationships/image" Target="../media/image108.svg"/><Relationship Id="rId12" Type="http://schemas.openxmlformats.org/officeDocument/2006/relationships/image" Target="../media/image105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svg"/><Relationship Id="rId11" Type="http://schemas.openxmlformats.org/officeDocument/2006/relationships/image" Target="../media/image98.png"/><Relationship Id="rId5" Type="http://schemas.openxmlformats.org/officeDocument/2006/relationships/image" Target="../media/image107.svg"/><Relationship Id="rId10" Type="http://schemas.openxmlformats.org/officeDocument/2006/relationships/image" Target="../media/image82.png"/><Relationship Id="rId4" Type="http://schemas.openxmlformats.org/officeDocument/2006/relationships/image" Target="../media/image50.svg"/><Relationship Id="rId9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10.png"/><Relationship Id="rId4" Type="http://schemas.openxmlformats.org/officeDocument/2006/relationships/image" Target="../media/image20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microsoft.com/office/2018/10/relationships/comments" Target="../comments/modernComment_12A_0.xml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svg"/><Relationship Id="rId5" Type="http://schemas.openxmlformats.org/officeDocument/2006/relationships/image" Target="../media/image119.png"/><Relationship Id="rId4" Type="http://schemas.openxmlformats.org/officeDocument/2006/relationships/image" Target="../media/image22.png"/><Relationship Id="rId9" Type="http://schemas.openxmlformats.org/officeDocument/2006/relationships/image" Target="../media/image122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svg"/><Relationship Id="rId3" Type="http://schemas.openxmlformats.org/officeDocument/2006/relationships/image" Target="../media/image22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svg"/><Relationship Id="rId11" Type="http://schemas.openxmlformats.org/officeDocument/2006/relationships/image" Target="../media/image81.svg"/><Relationship Id="rId5" Type="http://schemas.openxmlformats.org/officeDocument/2006/relationships/image" Target="../media/image124.svg"/><Relationship Id="rId10" Type="http://schemas.openxmlformats.org/officeDocument/2006/relationships/image" Target="../media/image5.png"/><Relationship Id="rId4" Type="http://schemas.openxmlformats.org/officeDocument/2006/relationships/image" Target="../media/image123.svg"/><Relationship Id="rId9" Type="http://schemas.openxmlformats.org/officeDocument/2006/relationships/image" Target="../media/image12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124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2.png"/><Relationship Id="rId5" Type="http://schemas.openxmlformats.org/officeDocument/2006/relationships/image" Target="../media/image126.png"/><Relationship Id="rId10" Type="http://schemas.openxmlformats.org/officeDocument/2006/relationships/image" Target="../media/image130.png"/><Relationship Id="rId4" Type="http://schemas.openxmlformats.org/officeDocument/2006/relationships/image" Target="../media/image125.svg"/><Relationship Id="rId9" Type="http://schemas.openxmlformats.org/officeDocument/2006/relationships/image" Target="../media/image12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4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11" Type="http://schemas.openxmlformats.org/officeDocument/2006/relationships/image" Target="../media/image132.png"/><Relationship Id="rId5" Type="http://schemas.openxmlformats.org/officeDocument/2006/relationships/image" Target="../media/image136.png"/><Relationship Id="rId10" Type="http://schemas.openxmlformats.org/officeDocument/2006/relationships/image" Target="../media/image139.png"/><Relationship Id="rId4" Type="http://schemas.openxmlformats.org/officeDocument/2006/relationships/image" Target="../media/image130.png"/><Relationship Id="rId9" Type="http://schemas.openxmlformats.org/officeDocument/2006/relationships/image" Target="../media/image13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29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11" Type="http://schemas.openxmlformats.org/officeDocument/2006/relationships/image" Target="../media/image137.png"/><Relationship Id="rId5" Type="http://schemas.openxmlformats.org/officeDocument/2006/relationships/image" Target="../media/image141.png"/><Relationship Id="rId10" Type="http://schemas.openxmlformats.org/officeDocument/2006/relationships/image" Target="../media/image143.png"/><Relationship Id="rId4" Type="http://schemas.openxmlformats.org/officeDocument/2006/relationships/image" Target="../media/image130.png"/><Relationship Id="rId9" Type="http://schemas.openxmlformats.org/officeDocument/2006/relationships/image" Target="../media/image1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5.svg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90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5.svg"/><Relationship Id="rId4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144.jpe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5.svg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44.jpe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45.svg"/><Relationship Id="rId4" Type="http://schemas.openxmlformats.org/officeDocument/2006/relationships/image" Target="../media/image22.png"/><Relationship Id="rId9" Type="http://schemas.openxmlformats.org/officeDocument/2006/relationships/image" Target="../media/image90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144.jpe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8.png"/><Relationship Id="rId5" Type="http://schemas.openxmlformats.org/officeDocument/2006/relationships/image" Target="../media/image145.svg"/><Relationship Id="rId10" Type="http://schemas.openxmlformats.org/officeDocument/2006/relationships/image" Target="../media/image95.png"/><Relationship Id="rId4" Type="http://schemas.openxmlformats.org/officeDocument/2006/relationships/image" Target="../media/image22.png"/><Relationship Id="rId9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svg"/><Relationship Id="rId3" Type="http://schemas.openxmlformats.org/officeDocument/2006/relationships/image" Target="../media/image144.jpe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8.png"/><Relationship Id="rId5" Type="http://schemas.openxmlformats.org/officeDocument/2006/relationships/image" Target="../media/image145.svg"/><Relationship Id="rId10" Type="http://schemas.openxmlformats.org/officeDocument/2006/relationships/image" Target="../media/image95.png"/><Relationship Id="rId4" Type="http://schemas.openxmlformats.org/officeDocument/2006/relationships/image" Target="../media/image22.png"/><Relationship Id="rId9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5107334"/>
            <a:ext cx="18288000" cy="5150053"/>
          </a:xfrm>
          <a:custGeom>
            <a:avLst/>
            <a:gdLst/>
            <a:ahLst/>
            <a:cxnLst/>
            <a:rect l="l" t="t" r="r" b="b"/>
            <a:pathLst>
              <a:path w="18288000" h="5150053">
                <a:moveTo>
                  <a:pt x="0" y="0"/>
                </a:moveTo>
                <a:lnTo>
                  <a:pt x="18288000" y="0"/>
                </a:lnTo>
                <a:lnTo>
                  <a:pt x="18288000" y="5150053"/>
                </a:lnTo>
                <a:lnTo>
                  <a:pt x="0" y="51500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8375704" y="259070"/>
            <a:ext cx="1536583" cy="1271949"/>
          </a:xfrm>
          <a:custGeom>
            <a:avLst/>
            <a:gdLst/>
            <a:ahLst/>
            <a:cxnLst/>
            <a:rect l="l" t="t" r="r" b="b"/>
            <a:pathLst>
              <a:path w="1536583" h="1271949">
                <a:moveTo>
                  <a:pt x="0" y="0"/>
                </a:moveTo>
                <a:lnTo>
                  <a:pt x="1536583" y="0"/>
                </a:lnTo>
                <a:lnTo>
                  <a:pt x="1536583" y="1271950"/>
                </a:lnTo>
                <a:lnTo>
                  <a:pt x="0" y="1271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7" r="-3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1028700" y="5675738"/>
            <a:ext cx="16230600" cy="3729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6"/>
              </a:lnSpc>
            </a:pPr>
            <a:r>
              <a:rPr lang="en-US" sz="3459">
                <a:solidFill>
                  <a:srgbClr val="FFFFFF"/>
                </a:solidFill>
                <a:latin typeface="Work Sans 1"/>
                <a:ea typeface="Work Sans 1"/>
                <a:cs typeface="Work Sans 1"/>
                <a:sym typeface="Work Sans 1"/>
              </a:rPr>
              <a:t>Materialet i denna presentation är noga utvalt och validerat med lärare. Kontakta Unga Forskare om du har förslag på större förändringar, vi är alltid öppna för feedback.</a:t>
            </a:r>
          </a:p>
          <a:p>
            <a:pPr algn="ctr">
              <a:lnSpc>
                <a:spcPts val="3736"/>
              </a:lnSpc>
            </a:pPr>
            <a:endParaRPr lang="en-US" sz="3459">
              <a:solidFill>
                <a:srgbClr val="FFFFFF"/>
              </a:solidFill>
              <a:latin typeface="Work Sans 1"/>
              <a:ea typeface="Work Sans 1"/>
              <a:cs typeface="Work Sans 1"/>
              <a:sym typeface="Work Sans 1"/>
            </a:endParaRPr>
          </a:p>
          <a:p>
            <a:pPr algn="l">
              <a:lnSpc>
                <a:spcPts val="3736"/>
              </a:lnSpc>
            </a:pPr>
            <a:r>
              <a:rPr lang="en-US" sz="3459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För att behålla presentationens layout, kopiera en </a:t>
            </a:r>
          </a:p>
          <a:p>
            <a:pPr algn="l">
              <a:lnSpc>
                <a:spcPts val="3736"/>
              </a:lnSpc>
            </a:pPr>
            <a:r>
              <a:rPr lang="en-US" sz="3459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befintlig slide om du vill lägga till något material.</a:t>
            </a:r>
          </a:p>
          <a:p>
            <a:pPr algn="l">
              <a:lnSpc>
                <a:spcPts val="3736"/>
              </a:lnSpc>
            </a:pPr>
            <a:endParaRPr lang="en-US" sz="3459" b="1">
              <a:solidFill>
                <a:srgbClr val="FFFFFF"/>
              </a:solidFill>
              <a:latin typeface="Work Sans 1 Bold"/>
              <a:ea typeface="Work Sans 1 Bold"/>
              <a:cs typeface="Work Sans 1 Bold"/>
              <a:sym typeface="Work Sans 1 Bold"/>
            </a:endParaRPr>
          </a:p>
          <a:p>
            <a:pPr algn="l">
              <a:lnSpc>
                <a:spcPts val="3736"/>
              </a:lnSpc>
            </a:pPr>
            <a:r>
              <a:rPr lang="en-US" sz="3459">
                <a:solidFill>
                  <a:srgbClr val="FFFFFF"/>
                </a:solidFill>
                <a:latin typeface="Work Sans 1"/>
                <a:ea typeface="Work Sans 1"/>
                <a:cs typeface="Work Sans 1"/>
                <a:sym typeface="Work Sans 1"/>
              </a:rPr>
              <a:t>Lycka till med din presentation!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816770"/>
            <a:ext cx="16230600" cy="3193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3851">
                <a:solidFill>
                  <a:srgbClr val="000000"/>
                </a:solidFill>
                <a:latin typeface="Work Sans 1"/>
                <a:ea typeface="Work Sans 1"/>
                <a:cs typeface="Work Sans 1"/>
                <a:sym typeface="Work Sans 1"/>
              </a:rPr>
              <a:t>CYBERSECURITY ACADEMY – PRESENTATION </a:t>
            </a:r>
          </a:p>
          <a:p>
            <a:pPr algn="ctr">
              <a:lnSpc>
                <a:spcPts val="4159"/>
              </a:lnSpc>
            </a:pPr>
            <a:r>
              <a:rPr lang="en-US" sz="3851">
                <a:solidFill>
                  <a:srgbClr val="000000"/>
                </a:solidFill>
                <a:latin typeface="Work Sans 1"/>
                <a:ea typeface="Work Sans 1"/>
                <a:cs typeface="Work Sans 1"/>
                <a:sym typeface="Work Sans 1"/>
              </a:rPr>
              <a:t>FÖR LÅGSTADIET</a:t>
            </a:r>
          </a:p>
          <a:p>
            <a:pPr algn="ctr">
              <a:lnSpc>
                <a:spcPts val="4159"/>
              </a:lnSpc>
            </a:pPr>
            <a:endParaRPr lang="en-US" sz="3851">
              <a:solidFill>
                <a:srgbClr val="000000"/>
              </a:solidFill>
              <a:latin typeface="Work Sans 1"/>
              <a:ea typeface="Work Sans 1"/>
              <a:cs typeface="Work Sans 1"/>
              <a:sym typeface="Work Sans 1"/>
            </a:endParaRPr>
          </a:p>
          <a:p>
            <a:pPr algn="ctr">
              <a:lnSpc>
                <a:spcPts val="4159"/>
              </a:lnSpc>
            </a:pPr>
            <a:r>
              <a:rPr lang="en-US" sz="3851" b="1">
                <a:solidFill>
                  <a:srgbClr val="0000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OBS!</a:t>
            </a:r>
            <a:r>
              <a:rPr lang="en-US" sz="3851">
                <a:solidFill>
                  <a:srgbClr val="000000"/>
                </a:solidFill>
                <a:latin typeface="Work Sans 1"/>
                <a:ea typeface="Work Sans 1"/>
                <a:cs typeface="Work Sans 1"/>
                <a:sym typeface="Work Sans 1"/>
              </a:rPr>
              <a:t> DETTA ÄR MASTERVERSIONEN, VAR GOD LADDA NER DEN TILL DIN EGEN DATOR INNAN DU REDIGERAR OCH TA SEN BORT DENNA SLIDE!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2B1540E-E389-31D4-8AC5-DA10060000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8" r="32850"/>
          <a:stretch>
            <a:fillRect/>
          </a:stretch>
        </p:blipFill>
        <p:spPr>
          <a:xfrm>
            <a:off x="-190171" y="0"/>
            <a:ext cx="8672231" cy="10287000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144000" y="2561727"/>
            <a:ext cx="6664098" cy="4012790"/>
            <a:chOff x="0" y="0"/>
            <a:chExt cx="8885464" cy="53503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85428" cy="5350383"/>
            </a:xfrm>
            <a:custGeom>
              <a:avLst/>
              <a:gdLst/>
              <a:ahLst/>
              <a:cxnLst/>
              <a:rect l="l" t="t" r="r" b="b"/>
              <a:pathLst>
                <a:path w="8885428" h="5350383">
                  <a:moveTo>
                    <a:pt x="0" y="0"/>
                  </a:moveTo>
                  <a:lnTo>
                    <a:pt x="8885428" y="0"/>
                  </a:lnTo>
                  <a:lnTo>
                    <a:pt x="8885428" y="5350383"/>
                  </a:lnTo>
                  <a:lnTo>
                    <a:pt x="0" y="53503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12635236" y="4663024"/>
            <a:ext cx="2845091" cy="8460438"/>
            <a:chOff x="0" y="0"/>
            <a:chExt cx="489039" cy="14542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9039" cy="1454252"/>
            </a:xfrm>
            <a:custGeom>
              <a:avLst/>
              <a:gdLst/>
              <a:ahLst/>
              <a:cxnLst/>
              <a:rect l="l" t="t" r="r" b="b"/>
              <a:pathLst>
                <a:path w="489039" h="1454252">
                  <a:moveTo>
                    <a:pt x="489039" y="1454252"/>
                  </a:moveTo>
                  <a:lnTo>
                    <a:pt x="0" y="1454252"/>
                  </a:lnTo>
                  <a:lnTo>
                    <a:pt x="0" y="0"/>
                  </a:lnTo>
                  <a:lnTo>
                    <a:pt x="489039" y="1454252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717601"/>
              <a:ext cx="244519" cy="733557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-2230828">
            <a:off x="7851582" y="376997"/>
            <a:ext cx="1199902" cy="1303406"/>
          </a:xfrm>
          <a:custGeom>
            <a:avLst/>
            <a:gdLst/>
            <a:ahLst/>
            <a:cxnLst/>
            <a:rect l="l" t="t" r="r" b="b"/>
            <a:pathLst>
              <a:path w="1199902" h="1303406">
                <a:moveTo>
                  <a:pt x="0" y="0"/>
                </a:moveTo>
                <a:lnTo>
                  <a:pt x="1199903" y="0"/>
                </a:lnTo>
                <a:lnTo>
                  <a:pt x="1199903" y="1303406"/>
                </a:lnTo>
                <a:lnTo>
                  <a:pt x="0" y="13034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2391" r="-314222" b="-25037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 rot="-796488">
            <a:off x="16818623" y="7577955"/>
            <a:ext cx="1054051" cy="1029857"/>
          </a:xfrm>
          <a:custGeom>
            <a:avLst/>
            <a:gdLst/>
            <a:ahLst/>
            <a:cxnLst/>
            <a:rect l="l" t="t" r="r" b="b"/>
            <a:pathLst>
              <a:path w="1054051" h="1029857">
                <a:moveTo>
                  <a:pt x="0" y="0"/>
                </a:moveTo>
                <a:lnTo>
                  <a:pt x="1054051" y="0"/>
                </a:lnTo>
                <a:lnTo>
                  <a:pt x="1054051" y="1029857"/>
                </a:lnTo>
                <a:lnTo>
                  <a:pt x="0" y="1029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6792" t="-22851" r="-781455" b="-40004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6296263" y="7470698"/>
            <a:ext cx="836406" cy="872227"/>
          </a:xfrm>
          <a:custGeom>
            <a:avLst/>
            <a:gdLst/>
            <a:ahLst/>
            <a:cxnLst/>
            <a:rect l="l" t="t" r="r" b="b"/>
            <a:pathLst>
              <a:path w="836406" h="872227">
                <a:moveTo>
                  <a:pt x="0" y="0"/>
                </a:moveTo>
                <a:lnTo>
                  <a:pt x="836406" y="0"/>
                </a:lnTo>
                <a:lnTo>
                  <a:pt x="836406" y="872227"/>
                </a:lnTo>
                <a:lnTo>
                  <a:pt x="0" y="8722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63894" t="-423235" r="-202161" b="-51794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 rot="523767">
            <a:off x="7233891" y="1189920"/>
            <a:ext cx="834755" cy="757679"/>
          </a:xfrm>
          <a:custGeom>
            <a:avLst/>
            <a:gdLst/>
            <a:ahLst/>
            <a:cxnLst/>
            <a:rect l="l" t="t" r="r" b="b"/>
            <a:pathLst>
              <a:path w="834755" h="757679">
                <a:moveTo>
                  <a:pt x="0" y="0"/>
                </a:moveTo>
                <a:lnTo>
                  <a:pt x="834755" y="0"/>
                </a:lnTo>
                <a:lnTo>
                  <a:pt x="834755" y="757679"/>
                </a:lnTo>
                <a:lnTo>
                  <a:pt x="0" y="7576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47034" t="-363435" r="-183051" b="-23690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TextBox 13"/>
          <p:cNvSpPr txBox="1"/>
          <p:nvPr/>
        </p:nvSpPr>
        <p:spPr>
          <a:xfrm>
            <a:off x="10156117" y="6579421"/>
            <a:ext cx="4639864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C1D1DD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Föreläsning om cybersäkerhet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C1D1DD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Lågstadiet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02412" y="460467"/>
            <a:ext cx="1210910" cy="74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0"/>
              </a:lnSpc>
            </a:pPr>
            <a:r>
              <a:rPr lang="en-US" sz="4883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...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8182" y="267710"/>
            <a:ext cx="4309777" cy="535781"/>
            <a:chOff x="0" y="0"/>
            <a:chExt cx="5746369" cy="714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3" b="-1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4" name="Group 4"/>
          <p:cNvGrpSpPr/>
          <p:nvPr/>
        </p:nvGrpSpPr>
        <p:grpSpPr>
          <a:xfrm rot="-223806">
            <a:off x="2816138" y="8254275"/>
            <a:ext cx="4068128" cy="855059"/>
            <a:chOff x="0" y="0"/>
            <a:chExt cx="5424171" cy="11400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24170" cy="1140079"/>
            </a:xfrm>
            <a:custGeom>
              <a:avLst/>
              <a:gdLst/>
              <a:ahLst/>
              <a:cxnLst/>
              <a:rect l="l" t="t" r="r" b="b"/>
              <a:pathLst>
                <a:path w="5424170" h="1140079">
                  <a:moveTo>
                    <a:pt x="0" y="0"/>
                  </a:moveTo>
                  <a:lnTo>
                    <a:pt x="5424170" y="0"/>
                  </a:lnTo>
                  <a:lnTo>
                    <a:pt x="5424170" y="1140079"/>
                  </a:lnTo>
                  <a:lnTo>
                    <a:pt x="0" y="114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" b="-11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2171235" y="-2171265"/>
            <a:ext cx="4068674" cy="8411204"/>
            <a:chOff x="0" y="0"/>
            <a:chExt cx="5424899" cy="112149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24932" cy="11214989"/>
            </a:xfrm>
            <a:custGeom>
              <a:avLst/>
              <a:gdLst/>
              <a:ahLst/>
              <a:cxnLst/>
              <a:rect l="l" t="t" r="r" b="b"/>
              <a:pathLst>
                <a:path w="5424932" h="11214989">
                  <a:moveTo>
                    <a:pt x="0" y="11214989"/>
                  </a:moveTo>
                  <a:lnTo>
                    <a:pt x="0" y="0"/>
                  </a:lnTo>
                  <a:lnTo>
                    <a:pt x="5424932" y="11214989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3875662" y="5874647"/>
            <a:ext cx="2100253" cy="6724455"/>
            <a:chOff x="0" y="0"/>
            <a:chExt cx="2800337" cy="89659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00350" cy="8965946"/>
            </a:xfrm>
            <a:custGeom>
              <a:avLst/>
              <a:gdLst/>
              <a:ahLst/>
              <a:cxnLst/>
              <a:rect l="l" t="t" r="r" b="b"/>
              <a:pathLst>
                <a:path w="2800350" h="8965946">
                  <a:moveTo>
                    <a:pt x="0" y="8965946"/>
                  </a:moveTo>
                  <a:lnTo>
                    <a:pt x="0" y="0"/>
                  </a:lnTo>
                  <a:lnTo>
                    <a:pt x="2800350" y="8965946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01704" y="1095375"/>
            <a:ext cx="439703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C69DB1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21556" y="1401127"/>
            <a:ext cx="264489" cy="374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2"/>
              </a:lnSpc>
            </a:pPr>
            <a:r>
              <a:rPr lang="en-US" sz="2706">
                <a:solidFill>
                  <a:srgbClr val="C69DB1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07505" y="1146267"/>
            <a:ext cx="352096" cy="493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1"/>
              </a:lnSpc>
            </a:pPr>
            <a:r>
              <a:rPr lang="en-US" sz="3603">
                <a:solidFill>
                  <a:srgbClr val="C69DB1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597377" y="1436638"/>
            <a:ext cx="862646" cy="898554"/>
          </a:xfrm>
          <a:custGeom>
            <a:avLst/>
            <a:gdLst/>
            <a:ahLst/>
            <a:cxnLst/>
            <a:rect l="l" t="t" r="r" b="b"/>
            <a:pathLst>
              <a:path w="862646" h="898554">
                <a:moveTo>
                  <a:pt x="0" y="0"/>
                </a:moveTo>
                <a:lnTo>
                  <a:pt x="862646" y="0"/>
                </a:lnTo>
                <a:lnTo>
                  <a:pt x="862646" y="898553"/>
                </a:lnTo>
                <a:lnTo>
                  <a:pt x="0" y="8985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74334" t="-21465" r="-573353" b="-49831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401528">
            <a:off x="12774589" y="9143667"/>
            <a:ext cx="1160383" cy="989969"/>
          </a:xfrm>
          <a:custGeom>
            <a:avLst/>
            <a:gdLst/>
            <a:ahLst/>
            <a:cxnLst/>
            <a:rect l="l" t="t" r="r" b="b"/>
            <a:pathLst>
              <a:path w="1160383" h="989969">
                <a:moveTo>
                  <a:pt x="0" y="0"/>
                </a:moveTo>
                <a:lnTo>
                  <a:pt x="1160383" y="0"/>
                </a:lnTo>
                <a:lnTo>
                  <a:pt x="1160383" y="989969"/>
                </a:lnTo>
                <a:lnTo>
                  <a:pt x="0" y="9899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6613" t="-121451" r="-507169" b="-29531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643964">
            <a:off x="16024652" y="8093342"/>
            <a:ext cx="1059563" cy="1034792"/>
          </a:xfrm>
          <a:custGeom>
            <a:avLst/>
            <a:gdLst/>
            <a:ahLst/>
            <a:cxnLst/>
            <a:rect l="l" t="t" r="r" b="b"/>
            <a:pathLst>
              <a:path w="1059563" h="1034792">
                <a:moveTo>
                  <a:pt x="0" y="0"/>
                </a:moveTo>
                <a:lnTo>
                  <a:pt x="1059563" y="0"/>
                </a:lnTo>
                <a:lnTo>
                  <a:pt x="1059563" y="1034792"/>
                </a:lnTo>
                <a:lnTo>
                  <a:pt x="0" y="10347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22718" t="-176913" r="-682724" b="-41737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10138126" y="2626103"/>
            <a:ext cx="5706892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C69DB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Det här är jag!</a:t>
            </a:r>
          </a:p>
        </p:txBody>
      </p:sp>
      <p:sp>
        <p:nvSpPr>
          <p:cNvPr id="17" name="Freeform 17"/>
          <p:cNvSpPr/>
          <p:nvPr/>
        </p:nvSpPr>
        <p:spPr>
          <a:xfrm rot="522965">
            <a:off x="10800952" y="3108339"/>
            <a:ext cx="4254301" cy="791525"/>
          </a:xfrm>
          <a:custGeom>
            <a:avLst/>
            <a:gdLst/>
            <a:ahLst/>
            <a:cxnLst/>
            <a:rect l="l" t="t" r="r" b="b"/>
            <a:pathLst>
              <a:path w="4254301" h="791525">
                <a:moveTo>
                  <a:pt x="0" y="0"/>
                </a:moveTo>
                <a:lnTo>
                  <a:pt x="4254301" y="0"/>
                </a:lnTo>
                <a:lnTo>
                  <a:pt x="4254301" y="791525"/>
                </a:lnTo>
                <a:lnTo>
                  <a:pt x="0" y="791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0120" b="-10120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8" name="Group 18"/>
          <p:cNvGrpSpPr/>
          <p:nvPr/>
        </p:nvGrpSpPr>
        <p:grpSpPr>
          <a:xfrm rot="191648">
            <a:off x="2949545" y="2002207"/>
            <a:ext cx="4334615" cy="5753075"/>
            <a:chOff x="0" y="0"/>
            <a:chExt cx="812800" cy="107878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078781"/>
            </a:xfrm>
            <a:custGeom>
              <a:avLst/>
              <a:gdLst/>
              <a:ahLst/>
              <a:cxnLst/>
              <a:rect l="l" t="t" r="r" b="b"/>
              <a:pathLst>
                <a:path w="812800" h="1078781">
                  <a:moveTo>
                    <a:pt x="76801" y="0"/>
                  </a:moveTo>
                  <a:lnTo>
                    <a:pt x="735999" y="0"/>
                  </a:lnTo>
                  <a:cubicBezTo>
                    <a:pt x="756368" y="0"/>
                    <a:pt x="775903" y="8092"/>
                    <a:pt x="790306" y="22494"/>
                  </a:cubicBezTo>
                  <a:cubicBezTo>
                    <a:pt x="804708" y="36897"/>
                    <a:pt x="812800" y="56432"/>
                    <a:pt x="812800" y="76801"/>
                  </a:cubicBezTo>
                  <a:lnTo>
                    <a:pt x="812800" y="1001980"/>
                  </a:lnTo>
                  <a:cubicBezTo>
                    <a:pt x="812800" y="1044396"/>
                    <a:pt x="778415" y="1078781"/>
                    <a:pt x="735999" y="1078781"/>
                  </a:cubicBezTo>
                  <a:lnTo>
                    <a:pt x="76801" y="1078781"/>
                  </a:lnTo>
                  <a:cubicBezTo>
                    <a:pt x="56432" y="1078781"/>
                    <a:pt x="36897" y="1070689"/>
                    <a:pt x="22494" y="1056286"/>
                  </a:cubicBezTo>
                  <a:cubicBezTo>
                    <a:pt x="8092" y="1041883"/>
                    <a:pt x="0" y="1022349"/>
                    <a:pt x="0" y="1001980"/>
                  </a:cubicBezTo>
                  <a:lnTo>
                    <a:pt x="0" y="76801"/>
                  </a:lnTo>
                  <a:cubicBezTo>
                    <a:pt x="0" y="56432"/>
                    <a:pt x="8092" y="36897"/>
                    <a:pt x="22494" y="22494"/>
                  </a:cubicBezTo>
                  <a:cubicBezTo>
                    <a:pt x="36897" y="8092"/>
                    <a:pt x="56432" y="0"/>
                    <a:pt x="76801" y="0"/>
                  </a:cubicBezTo>
                  <a:close/>
                </a:path>
              </a:pathLst>
            </a:custGeom>
            <a:blipFill>
              <a:blip r:embed="rId7"/>
              <a:stretch>
                <a:fillRect l="-78303" r="-78303" b="24655"/>
              </a:stretch>
            </a:blipFill>
            <a:ln w="142875" cap="rnd">
              <a:solidFill>
                <a:srgbClr val="C69DB1"/>
              </a:solidFill>
              <a:prstDash val="solid"/>
              <a:round/>
            </a:ln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984692" y="4291062"/>
            <a:ext cx="8740178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C69DB1"/>
                </a:solidFill>
                <a:latin typeface="Work Sans 1"/>
                <a:ea typeface="Work Sans 1"/>
                <a:cs typeface="Work Sans 1"/>
                <a:sym typeface="Work Sans 1"/>
              </a:rPr>
              <a:t>Fyll på med några punkter om dig själv</a:t>
            </a:r>
          </a:p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C69DB1"/>
                </a:solidFill>
                <a:latin typeface="Work Sans 1"/>
                <a:ea typeface="Work Sans 1"/>
                <a:cs typeface="Work Sans 1"/>
                <a:sym typeface="Work Sans 1"/>
              </a:rPr>
              <a:t>Byt gärna även ut loggan och bilden, till dig själv och ditt företags / skolas logga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8182" y="267710"/>
            <a:ext cx="4309777" cy="535781"/>
            <a:chOff x="0" y="0"/>
            <a:chExt cx="5746369" cy="714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3" b="-1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4" name="Group 4"/>
          <p:cNvGrpSpPr/>
          <p:nvPr/>
        </p:nvGrpSpPr>
        <p:grpSpPr>
          <a:xfrm rot="-223806">
            <a:off x="11998804" y="8271818"/>
            <a:ext cx="4068128" cy="855059"/>
            <a:chOff x="0" y="0"/>
            <a:chExt cx="5424171" cy="11400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24170" cy="1140079"/>
            </a:xfrm>
            <a:custGeom>
              <a:avLst/>
              <a:gdLst/>
              <a:ahLst/>
              <a:cxnLst/>
              <a:rect l="l" t="t" r="r" b="b"/>
              <a:pathLst>
                <a:path w="5424170" h="1140079">
                  <a:moveTo>
                    <a:pt x="0" y="0"/>
                  </a:moveTo>
                  <a:lnTo>
                    <a:pt x="5424170" y="0"/>
                  </a:lnTo>
                  <a:lnTo>
                    <a:pt x="5424170" y="1140079"/>
                  </a:lnTo>
                  <a:lnTo>
                    <a:pt x="0" y="114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" b="-11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2171265" y="-2171588"/>
            <a:ext cx="4068674" cy="8411204"/>
            <a:chOff x="0" y="0"/>
            <a:chExt cx="5424899" cy="112149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24932" cy="11214989"/>
            </a:xfrm>
            <a:custGeom>
              <a:avLst/>
              <a:gdLst/>
              <a:ahLst/>
              <a:cxnLst/>
              <a:rect l="l" t="t" r="r" b="b"/>
              <a:pathLst>
                <a:path w="5424932" h="11214989">
                  <a:moveTo>
                    <a:pt x="0" y="11214989"/>
                  </a:moveTo>
                  <a:lnTo>
                    <a:pt x="0" y="0"/>
                  </a:lnTo>
                  <a:lnTo>
                    <a:pt x="5424932" y="11214989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7853831"/>
            <a:ext cx="7683477" cy="2433169"/>
            <a:chOff x="0" y="0"/>
            <a:chExt cx="10244636" cy="32442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44649" cy="3244231"/>
            </a:xfrm>
            <a:custGeom>
              <a:avLst/>
              <a:gdLst/>
              <a:ahLst/>
              <a:cxnLst/>
              <a:rect l="l" t="t" r="r" b="b"/>
              <a:pathLst>
                <a:path w="10244649" h="3244231">
                  <a:moveTo>
                    <a:pt x="0" y="3244231"/>
                  </a:moveTo>
                  <a:lnTo>
                    <a:pt x="0" y="0"/>
                  </a:lnTo>
                  <a:lnTo>
                    <a:pt x="10244649" y="3244231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32288" y="2963233"/>
            <a:ext cx="5706892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2B7C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Det här är jag!</a:t>
            </a:r>
          </a:p>
        </p:txBody>
      </p:sp>
      <p:sp>
        <p:nvSpPr>
          <p:cNvPr id="11" name="Freeform 11"/>
          <p:cNvSpPr/>
          <p:nvPr/>
        </p:nvSpPr>
        <p:spPr>
          <a:xfrm rot="522965">
            <a:off x="3995113" y="3445470"/>
            <a:ext cx="4254301" cy="791525"/>
          </a:xfrm>
          <a:custGeom>
            <a:avLst/>
            <a:gdLst/>
            <a:ahLst/>
            <a:cxnLst/>
            <a:rect l="l" t="t" r="r" b="b"/>
            <a:pathLst>
              <a:path w="4254301" h="791525">
                <a:moveTo>
                  <a:pt x="0" y="0"/>
                </a:moveTo>
                <a:lnTo>
                  <a:pt x="4254301" y="0"/>
                </a:lnTo>
                <a:lnTo>
                  <a:pt x="4254301" y="791525"/>
                </a:lnTo>
                <a:lnTo>
                  <a:pt x="0" y="791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120" b="-10120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2" name="Group 12"/>
          <p:cNvGrpSpPr/>
          <p:nvPr/>
        </p:nvGrpSpPr>
        <p:grpSpPr>
          <a:xfrm rot="191648">
            <a:off x="12132211" y="1984464"/>
            <a:ext cx="4334615" cy="5753075"/>
            <a:chOff x="0" y="0"/>
            <a:chExt cx="812800" cy="10787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1078781"/>
            </a:xfrm>
            <a:custGeom>
              <a:avLst/>
              <a:gdLst/>
              <a:ahLst/>
              <a:cxnLst/>
              <a:rect l="l" t="t" r="r" b="b"/>
              <a:pathLst>
                <a:path w="812800" h="1078781">
                  <a:moveTo>
                    <a:pt x="76801" y="0"/>
                  </a:moveTo>
                  <a:lnTo>
                    <a:pt x="735999" y="0"/>
                  </a:lnTo>
                  <a:cubicBezTo>
                    <a:pt x="756368" y="0"/>
                    <a:pt x="775903" y="8092"/>
                    <a:pt x="790306" y="22494"/>
                  </a:cubicBezTo>
                  <a:cubicBezTo>
                    <a:pt x="804708" y="36897"/>
                    <a:pt x="812800" y="56432"/>
                    <a:pt x="812800" y="76801"/>
                  </a:cubicBezTo>
                  <a:lnTo>
                    <a:pt x="812800" y="1001980"/>
                  </a:lnTo>
                  <a:cubicBezTo>
                    <a:pt x="812800" y="1044396"/>
                    <a:pt x="778415" y="1078781"/>
                    <a:pt x="735999" y="1078781"/>
                  </a:cubicBezTo>
                  <a:lnTo>
                    <a:pt x="76801" y="1078781"/>
                  </a:lnTo>
                  <a:cubicBezTo>
                    <a:pt x="56432" y="1078781"/>
                    <a:pt x="36897" y="1070689"/>
                    <a:pt x="22494" y="1056286"/>
                  </a:cubicBezTo>
                  <a:cubicBezTo>
                    <a:pt x="8092" y="1041883"/>
                    <a:pt x="0" y="1022349"/>
                    <a:pt x="0" y="1001980"/>
                  </a:cubicBezTo>
                  <a:lnTo>
                    <a:pt x="0" y="76801"/>
                  </a:lnTo>
                  <a:cubicBezTo>
                    <a:pt x="0" y="56432"/>
                    <a:pt x="8092" y="36897"/>
                    <a:pt x="22494" y="22494"/>
                  </a:cubicBezTo>
                  <a:cubicBezTo>
                    <a:pt x="36897" y="8092"/>
                    <a:pt x="56432" y="0"/>
                    <a:pt x="76801" y="0"/>
                  </a:cubicBezTo>
                  <a:close/>
                </a:path>
              </a:pathLst>
            </a:custGeom>
            <a:blipFill>
              <a:blip r:embed="rId6"/>
              <a:stretch>
                <a:fillRect l="-78303" r="-78303" b="24655"/>
              </a:stretch>
            </a:blipFill>
            <a:ln w="142875" cap="rnd">
              <a:solidFill>
                <a:srgbClr val="67B9E8"/>
              </a:solidFill>
              <a:prstDash val="solid"/>
              <a:round/>
            </a:ln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178853" y="4628192"/>
            <a:ext cx="8740178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Fyll på med några punkter om dig själv</a:t>
            </a:r>
          </a:p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Byt gärna även ut loggan och bilden, till dig själv och ditt företags / skolas logga</a:t>
            </a:r>
          </a:p>
        </p:txBody>
      </p:sp>
      <p:sp>
        <p:nvSpPr>
          <p:cNvPr id="15" name="Freeform 15"/>
          <p:cNvSpPr/>
          <p:nvPr/>
        </p:nvSpPr>
        <p:spPr>
          <a:xfrm rot="-424023">
            <a:off x="4674051" y="9017880"/>
            <a:ext cx="861272" cy="858279"/>
          </a:xfrm>
          <a:custGeom>
            <a:avLst/>
            <a:gdLst/>
            <a:ahLst/>
            <a:cxnLst/>
            <a:rect l="l" t="t" r="r" b="b"/>
            <a:pathLst>
              <a:path w="861272" h="858279">
                <a:moveTo>
                  <a:pt x="0" y="0"/>
                </a:moveTo>
                <a:lnTo>
                  <a:pt x="861273" y="0"/>
                </a:lnTo>
                <a:lnTo>
                  <a:pt x="861273" y="858279"/>
                </a:lnTo>
                <a:lnTo>
                  <a:pt x="0" y="858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37225" t="-157762" r="-97422" b="-326256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6" name="Group 16"/>
          <p:cNvGrpSpPr/>
          <p:nvPr/>
        </p:nvGrpSpPr>
        <p:grpSpPr>
          <a:xfrm rot="522727">
            <a:off x="1600367" y="2310854"/>
            <a:ext cx="888538" cy="845790"/>
            <a:chOff x="0" y="0"/>
            <a:chExt cx="1184717" cy="112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84717" cy="1127720"/>
            </a:xfrm>
            <a:custGeom>
              <a:avLst/>
              <a:gdLst/>
              <a:ahLst/>
              <a:cxnLst/>
              <a:rect l="l" t="t" r="r" b="b"/>
              <a:pathLst>
                <a:path w="1184717" h="1127720">
                  <a:moveTo>
                    <a:pt x="0" y="0"/>
                  </a:moveTo>
                  <a:lnTo>
                    <a:pt x="1184717" y="0"/>
                  </a:lnTo>
                  <a:lnTo>
                    <a:pt x="1184717" y="1127720"/>
                  </a:lnTo>
                  <a:lnTo>
                    <a:pt x="0" y="1127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93525" t="-21664" r="-455985" b="-3803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9067" y="19050"/>
              <a:ext cx="686582" cy="712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7"/>
                </a:lnSpc>
              </a:pPr>
              <a:r>
                <a:rPr lang="en-US" sz="3636">
                  <a:solidFill>
                    <a:srgbClr val="67B9E8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...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301429">
            <a:off x="808571" y="2764576"/>
            <a:ext cx="1003884" cy="1200727"/>
          </a:xfrm>
          <a:custGeom>
            <a:avLst/>
            <a:gdLst/>
            <a:ahLst/>
            <a:cxnLst/>
            <a:rect l="l" t="t" r="r" b="b"/>
            <a:pathLst>
              <a:path w="1003884" h="1200727">
                <a:moveTo>
                  <a:pt x="0" y="0"/>
                </a:moveTo>
                <a:lnTo>
                  <a:pt x="1003884" y="0"/>
                </a:lnTo>
                <a:lnTo>
                  <a:pt x="1003884" y="1200727"/>
                </a:lnTo>
                <a:lnTo>
                  <a:pt x="0" y="12007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3218" t="-117375" r="-393822" b="-251518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3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460508" y="0"/>
            <a:ext cx="5827492" cy="3597631"/>
            <a:chOff x="0" y="0"/>
            <a:chExt cx="7769990" cy="47968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70023" cy="4796892"/>
            </a:xfrm>
            <a:custGeom>
              <a:avLst/>
              <a:gdLst/>
              <a:ahLst/>
              <a:cxnLst/>
              <a:rect l="l" t="t" r="r" b="b"/>
              <a:pathLst>
                <a:path w="7770023" h="4796892">
                  <a:moveTo>
                    <a:pt x="0" y="4796892"/>
                  </a:moveTo>
                  <a:lnTo>
                    <a:pt x="0" y="0"/>
                  </a:lnTo>
                  <a:lnTo>
                    <a:pt x="7770023" y="4796892"/>
                  </a:lnTo>
                  <a:close/>
                </a:path>
              </a:pathLst>
            </a:custGeom>
            <a:solidFill>
              <a:srgbClr val="C0B084"/>
            </a:solid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3508182" y="267710"/>
            <a:ext cx="4309777" cy="535781"/>
            <a:chOff x="0" y="0"/>
            <a:chExt cx="5746369" cy="7143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3" b="-1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6" name="Group 6"/>
          <p:cNvGrpSpPr/>
          <p:nvPr/>
        </p:nvGrpSpPr>
        <p:grpSpPr>
          <a:xfrm rot="-223806">
            <a:off x="11060055" y="8333172"/>
            <a:ext cx="4068128" cy="855059"/>
            <a:chOff x="0" y="0"/>
            <a:chExt cx="5424171" cy="11400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24170" cy="1140079"/>
            </a:xfrm>
            <a:custGeom>
              <a:avLst/>
              <a:gdLst/>
              <a:ahLst/>
              <a:cxnLst/>
              <a:rect l="l" t="t" r="r" b="b"/>
              <a:pathLst>
                <a:path w="5424170" h="1140079">
                  <a:moveTo>
                    <a:pt x="0" y="0"/>
                  </a:moveTo>
                  <a:lnTo>
                    <a:pt x="5424170" y="0"/>
                  </a:lnTo>
                  <a:lnTo>
                    <a:pt x="5424170" y="1140079"/>
                  </a:lnTo>
                  <a:lnTo>
                    <a:pt x="0" y="1140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" b="-11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6565395"/>
            <a:ext cx="6650683" cy="3721605"/>
            <a:chOff x="0" y="0"/>
            <a:chExt cx="8867577" cy="49621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67591" cy="4962146"/>
            </a:xfrm>
            <a:custGeom>
              <a:avLst/>
              <a:gdLst/>
              <a:ahLst/>
              <a:cxnLst/>
              <a:rect l="l" t="t" r="r" b="b"/>
              <a:pathLst>
                <a:path w="8867591" h="4962146">
                  <a:moveTo>
                    <a:pt x="0" y="4962146"/>
                  </a:moveTo>
                  <a:lnTo>
                    <a:pt x="0" y="0"/>
                  </a:lnTo>
                  <a:lnTo>
                    <a:pt x="8867591" y="4962146"/>
                  </a:lnTo>
                  <a:close/>
                </a:path>
              </a:pathLst>
            </a:custGeom>
            <a:solidFill>
              <a:srgbClr val="C0B084"/>
            </a:solid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22883" y="2963233"/>
            <a:ext cx="5706892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7B284D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Det här är jag!</a:t>
            </a:r>
          </a:p>
        </p:txBody>
      </p:sp>
      <p:sp>
        <p:nvSpPr>
          <p:cNvPr id="11" name="Freeform 11"/>
          <p:cNvSpPr/>
          <p:nvPr/>
        </p:nvSpPr>
        <p:spPr>
          <a:xfrm rot="522965">
            <a:off x="3785708" y="3445470"/>
            <a:ext cx="4254301" cy="791525"/>
          </a:xfrm>
          <a:custGeom>
            <a:avLst/>
            <a:gdLst/>
            <a:ahLst/>
            <a:cxnLst/>
            <a:rect l="l" t="t" r="r" b="b"/>
            <a:pathLst>
              <a:path w="4254301" h="791525">
                <a:moveTo>
                  <a:pt x="0" y="0"/>
                </a:moveTo>
                <a:lnTo>
                  <a:pt x="4254301" y="0"/>
                </a:lnTo>
                <a:lnTo>
                  <a:pt x="4254301" y="791525"/>
                </a:lnTo>
                <a:lnTo>
                  <a:pt x="0" y="7915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120" b="-10120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2" name="Group 12"/>
          <p:cNvGrpSpPr/>
          <p:nvPr/>
        </p:nvGrpSpPr>
        <p:grpSpPr>
          <a:xfrm rot="191648">
            <a:off x="11171544" y="2410122"/>
            <a:ext cx="4334615" cy="5753075"/>
            <a:chOff x="0" y="0"/>
            <a:chExt cx="812800" cy="107878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1078781"/>
            </a:xfrm>
            <a:custGeom>
              <a:avLst/>
              <a:gdLst/>
              <a:ahLst/>
              <a:cxnLst/>
              <a:rect l="l" t="t" r="r" b="b"/>
              <a:pathLst>
                <a:path w="812800" h="1078781">
                  <a:moveTo>
                    <a:pt x="76801" y="0"/>
                  </a:moveTo>
                  <a:lnTo>
                    <a:pt x="735999" y="0"/>
                  </a:lnTo>
                  <a:cubicBezTo>
                    <a:pt x="756368" y="0"/>
                    <a:pt x="775903" y="8092"/>
                    <a:pt x="790306" y="22494"/>
                  </a:cubicBezTo>
                  <a:cubicBezTo>
                    <a:pt x="804708" y="36897"/>
                    <a:pt x="812800" y="56432"/>
                    <a:pt x="812800" y="76801"/>
                  </a:cubicBezTo>
                  <a:lnTo>
                    <a:pt x="812800" y="1001980"/>
                  </a:lnTo>
                  <a:cubicBezTo>
                    <a:pt x="812800" y="1044396"/>
                    <a:pt x="778415" y="1078781"/>
                    <a:pt x="735999" y="1078781"/>
                  </a:cubicBezTo>
                  <a:lnTo>
                    <a:pt x="76801" y="1078781"/>
                  </a:lnTo>
                  <a:cubicBezTo>
                    <a:pt x="56432" y="1078781"/>
                    <a:pt x="36897" y="1070689"/>
                    <a:pt x="22494" y="1056286"/>
                  </a:cubicBezTo>
                  <a:cubicBezTo>
                    <a:pt x="8092" y="1041883"/>
                    <a:pt x="0" y="1022349"/>
                    <a:pt x="0" y="1001980"/>
                  </a:cubicBezTo>
                  <a:lnTo>
                    <a:pt x="0" y="76801"/>
                  </a:lnTo>
                  <a:cubicBezTo>
                    <a:pt x="0" y="56432"/>
                    <a:pt x="8092" y="36897"/>
                    <a:pt x="22494" y="22494"/>
                  </a:cubicBezTo>
                  <a:cubicBezTo>
                    <a:pt x="36897" y="8092"/>
                    <a:pt x="56432" y="0"/>
                    <a:pt x="76801" y="0"/>
                  </a:cubicBezTo>
                  <a:close/>
                </a:path>
              </a:pathLst>
            </a:custGeom>
            <a:blipFill>
              <a:blip r:embed="rId6"/>
              <a:stretch>
                <a:fillRect l="-78303" r="-78303" b="24655"/>
              </a:stretch>
            </a:blipFill>
            <a:ln w="142875" cap="rnd">
              <a:solidFill>
                <a:srgbClr val="D44D82"/>
              </a:solidFill>
              <a:prstDash val="solid"/>
              <a:round/>
            </a:ln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969448" y="4628192"/>
            <a:ext cx="8740178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7B284D"/>
                </a:solidFill>
                <a:latin typeface="Work Sans 1"/>
                <a:ea typeface="Work Sans 1"/>
                <a:cs typeface="Work Sans 1"/>
                <a:sym typeface="Work Sans 1"/>
              </a:rPr>
              <a:t>Fyll på med några punkter om dig själv</a:t>
            </a:r>
          </a:p>
          <a:p>
            <a:pPr marL="802386" lvl="2" indent="-267462" algn="l">
              <a:lnSpc>
                <a:spcPts val="4320"/>
              </a:lnSpc>
              <a:buFont typeface="Arial"/>
              <a:buChar char="⚬"/>
            </a:pPr>
            <a:r>
              <a:rPr lang="en-US" sz="3600">
                <a:solidFill>
                  <a:srgbClr val="7B284D"/>
                </a:solidFill>
                <a:latin typeface="Work Sans 1"/>
                <a:ea typeface="Work Sans 1"/>
                <a:cs typeface="Work Sans 1"/>
                <a:sym typeface="Work Sans 1"/>
              </a:rPr>
              <a:t>Byt gärna även ut loggan och bilden, till dig själv och ditt företags / skolas logga</a:t>
            </a:r>
          </a:p>
        </p:txBody>
      </p:sp>
      <p:sp>
        <p:nvSpPr>
          <p:cNvPr id="15" name="Freeform 15"/>
          <p:cNvSpPr/>
          <p:nvPr/>
        </p:nvSpPr>
        <p:spPr>
          <a:xfrm rot="-868792">
            <a:off x="16940289" y="2391308"/>
            <a:ext cx="928758" cy="1173356"/>
          </a:xfrm>
          <a:custGeom>
            <a:avLst/>
            <a:gdLst/>
            <a:ahLst/>
            <a:cxnLst/>
            <a:rect l="l" t="t" r="r" b="b"/>
            <a:pathLst>
              <a:path w="928758" h="1173356">
                <a:moveTo>
                  <a:pt x="0" y="0"/>
                </a:moveTo>
                <a:lnTo>
                  <a:pt x="928758" y="0"/>
                </a:lnTo>
                <a:lnTo>
                  <a:pt x="928758" y="1173355"/>
                </a:lnTo>
                <a:lnTo>
                  <a:pt x="0" y="11733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63112" t="-349007" r="-624004" b="-3502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360847" flipH="1">
            <a:off x="570298" y="6598537"/>
            <a:ext cx="673263" cy="773048"/>
          </a:xfrm>
          <a:custGeom>
            <a:avLst/>
            <a:gdLst/>
            <a:ahLst/>
            <a:cxnLst/>
            <a:rect l="l" t="t" r="r" b="b"/>
            <a:pathLst>
              <a:path w="673263" h="773048">
                <a:moveTo>
                  <a:pt x="673263" y="0"/>
                </a:moveTo>
                <a:lnTo>
                  <a:pt x="0" y="0"/>
                </a:lnTo>
                <a:lnTo>
                  <a:pt x="0" y="773049"/>
                </a:lnTo>
                <a:lnTo>
                  <a:pt x="673263" y="773049"/>
                </a:lnTo>
                <a:lnTo>
                  <a:pt x="673263" y="0"/>
                </a:lnTo>
                <a:close/>
              </a:path>
            </a:pathLst>
          </a:custGeom>
          <a:blipFill>
            <a:blip r:embed="rId7"/>
            <a:stretch>
              <a:fillRect l="-46313" t="-220265" r="-814169" b="-15026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>
            <a:off x="16064141" y="1849310"/>
            <a:ext cx="846894" cy="889039"/>
          </a:xfrm>
          <a:custGeom>
            <a:avLst/>
            <a:gdLst/>
            <a:ahLst/>
            <a:cxnLst/>
            <a:rect l="l" t="t" r="r" b="b"/>
            <a:pathLst>
              <a:path w="846894" h="889039">
                <a:moveTo>
                  <a:pt x="0" y="0"/>
                </a:moveTo>
                <a:lnTo>
                  <a:pt x="846894" y="0"/>
                </a:lnTo>
                <a:lnTo>
                  <a:pt x="846894" y="889039"/>
                </a:lnTo>
                <a:lnTo>
                  <a:pt x="0" y="8890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73854" t="-79934" r="-713261" b="-40257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906929" y="7015744"/>
            <a:ext cx="921330" cy="777969"/>
          </a:xfrm>
          <a:custGeom>
            <a:avLst/>
            <a:gdLst/>
            <a:ahLst/>
            <a:cxnLst/>
            <a:rect l="l" t="t" r="r" b="b"/>
            <a:pathLst>
              <a:path w="921330" h="777969">
                <a:moveTo>
                  <a:pt x="0" y="0"/>
                </a:moveTo>
                <a:lnTo>
                  <a:pt x="921330" y="0"/>
                </a:lnTo>
                <a:lnTo>
                  <a:pt x="921330" y="777969"/>
                </a:lnTo>
                <a:lnTo>
                  <a:pt x="0" y="7779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6468" t="-281828" r="-449396" b="-254926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52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14875" y="7347223"/>
            <a:ext cx="8553657" cy="1476094"/>
            <a:chOff x="0" y="0"/>
            <a:chExt cx="11404876" cy="1968125"/>
          </a:xfrm>
        </p:grpSpPr>
        <p:sp>
          <p:nvSpPr>
            <p:cNvPr id="5" name="TextBox 5"/>
            <p:cNvSpPr txBox="1"/>
            <p:nvPr/>
          </p:nvSpPr>
          <p:spPr>
            <a:xfrm>
              <a:off x="1279444" y="437140"/>
              <a:ext cx="10125432" cy="1530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Vad behöver du skydda?</a:t>
              </a:r>
            </a:p>
            <a:p>
              <a:pPr algn="l">
                <a:lnSpc>
                  <a:spcPts val="4439"/>
                </a:lnSpc>
              </a:pPr>
              <a:endParaRPr lang="en-US" sz="3999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1142808" cy="1157334"/>
            </a:xfrm>
            <a:custGeom>
              <a:avLst/>
              <a:gdLst/>
              <a:ahLst/>
              <a:cxnLst/>
              <a:rect l="l" t="t" r="r" b="b"/>
              <a:pathLst>
                <a:path w="1142808" h="1157334">
                  <a:moveTo>
                    <a:pt x="0" y="0"/>
                  </a:moveTo>
                  <a:lnTo>
                    <a:pt x="1142808" y="0"/>
                  </a:lnTo>
                  <a:lnTo>
                    <a:pt x="1142808" y="1157334"/>
                  </a:lnTo>
                  <a:lnTo>
                    <a:pt x="0" y="115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5663" t="-166874" r="-631064" b="-286747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14875" y="4680498"/>
            <a:ext cx="7070184" cy="1388884"/>
            <a:chOff x="0" y="0"/>
            <a:chExt cx="9426912" cy="1851845"/>
          </a:xfrm>
        </p:grpSpPr>
        <p:sp>
          <p:nvSpPr>
            <p:cNvPr id="8" name="TextBox 8"/>
            <p:cNvSpPr txBox="1"/>
            <p:nvPr/>
          </p:nvSpPr>
          <p:spPr>
            <a:xfrm>
              <a:off x="1314273" y="320860"/>
              <a:ext cx="8112639" cy="1530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Vad är cybersäkerhet?</a:t>
              </a:r>
            </a:p>
            <a:p>
              <a:pPr algn="l">
                <a:lnSpc>
                  <a:spcPts val="4439"/>
                </a:lnSpc>
              </a:pPr>
              <a:endParaRPr lang="en-US" sz="3999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076130" cy="1052492"/>
            </a:xfrm>
            <a:custGeom>
              <a:avLst/>
              <a:gdLst/>
              <a:ahLst/>
              <a:cxnLst/>
              <a:rect l="l" t="t" r="r" b="b"/>
              <a:pathLst>
                <a:path w="1076130" h="1052492">
                  <a:moveTo>
                    <a:pt x="0" y="0"/>
                  </a:moveTo>
                  <a:lnTo>
                    <a:pt x="1076130" y="0"/>
                  </a:lnTo>
                  <a:lnTo>
                    <a:pt x="1076130" y="1052492"/>
                  </a:lnTo>
                  <a:lnTo>
                    <a:pt x="0" y="1052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5379" t="-60310" r="-756504" b="-479171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7934" y="5826125"/>
            <a:ext cx="6633575" cy="1096570"/>
            <a:chOff x="0" y="0"/>
            <a:chExt cx="8844767" cy="1462093"/>
          </a:xfrm>
        </p:grpSpPr>
        <p:sp>
          <p:nvSpPr>
            <p:cNvPr id="11" name="TextBox 11"/>
            <p:cNvSpPr txBox="1"/>
            <p:nvPr/>
          </p:nvSpPr>
          <p:spPr>
            <a:xfrm>
              <a:off x="1416080" y="509296"/>
              <a:ext cx="7428687" cy="781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Vad gör hackaren?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1416080" cy="1462093"/>
            </a:xfrm>
            <a:custGeom>
              <a:avLst/>
              <a:gdLst/>
              <a:ahLst/>
              <a:cxnLst/>
              <a:rect l="l" t="t" r="r" b="b"/>
              <a:pathLst>
                <a:path w="1416080" h="1462093">
                  <a:moveTo>
                    <a:pt x="0" y="0"/>
                  </a:moveTo>
                  <a:lnTo>
                    <a:pt x="1416080" y="0"/>
                  </a:lnTo>
                  <a:lnTo>
                    <a:pt x="1416080" y="1462093"/>
                  </a:lnTo>
                  <a:lnTo>
                    <a:pt x="0" y="1462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79426" t="-230152" r="-323418" b="-10723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7934" y="8641009"/>
            <a:ext cx="6276328" cy="1087372"/>
            <a:chOff x="0" y="0"/>
            <a:chExt cx="8368437" cy="1449829"/>
          </a:xfrm>
        </p:grpSpPr>
        <p:sp>
          <p:nvSpPr>
            <p:cNvPr id="14" name="TextBox 14"/>
            <p:cNvSpPr txBox="1"/>
            <p:nvPr/>
          </p:nvSpPr>
          <p:spPr>
            <a:xfrm>
              <a:off x="1618048" y="543252"/>
              <a:ext cx="6750389" cy="781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Hur skyddar du dig?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1495044" cy="1449829"/>
            </a:xfrm>
            <a:custGeom>
              <a:avLst/>
              <a:gdLst/>
              <a:ahLst/>
              <a:cxnLst/>
              <a:rect l="l" t="t" r="r" b="b"/>
              <a:pathLst>
                <a:path w="1495044" h="1449829">
                  <a:moveTo>
                    <a:pt x="0" y="0"/>
                  </a:moveTo>
                  <a:lnTo>
                    <a:pt x="1495044" y="0"/>
                  </a:lnTo>
                  <a:lnTo>
                    <a:pt x="1495044" y="1449829"/>
                  </a:lnTo>
                  <a:lnTo>
                    <a:pt x="0" y="1449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995" t="-37797" r="-664597" b="-36254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27934" y="1577734"/>
            <a:ext cx="4719008" cy="336888"/>
          </a:xfrm>
          <a:custGeom>
            <a:avLst/>
            <a:gdLst/>
            <a:ahLst/>
            <a:cxnLst/>
            <a:rect l="l" t="t" r="r" b="b"/>
            <a:pathLst>
              <a:path w="4719008" h="336888">
                <a:moveTo>
                  <a:pt x="0" y="0"/>
                </a:moveTo>
                <a:lnTo>
                  <a:pt x="4719008" y="0"/>
                </a:lnTo>
                <a:lnTo>
                  <a:pt x="4719008" y="336887"/>
                </a:lnTo>
                <a:lnTo>
                  <a:pt x="0" y="336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>
            <a:off x="627934" y="2124171"/>
            <a:ext cx="7971119" cy="1460792"/>
            <a:chOff x="0" y="0"/>
            <a:chExt cx="10628159" cy="1947723"/>
          </a:xfrm>
        </p:grpSpPr>
        <p:sp>
          <p:nvSpPr>
            <p:cNvPr id="18" name="TextBox 18"/>
            <p:cNvSpPr txBox="1"/>
            <p:nvPr/>
          </p:nvSpPr>
          <p:spPr>
            <a:xfrm>
              <a:off x="1481748" y="211475"/>
              <a:ext cx="9146411" cy="1736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Vad är internet?</a:t>
              </a:r>
            </a:p>
            <a:p>
              <a:pPr algn="l">
                <a:lnSpc>
                  <a:spcPts val="2890"/>
                </a:lnSpc>
              </a:pPr>
              <a:endParaRPr lang="en-US" sz="3999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endParaRPr>
            </a:p>
            <a:p>
              <a:pPr algn="l">
                <a:lnSpc>
                  <a:spcPts val="2890"/>
                </a:lnSpc>
              </a:pPr>
              <a:endParaRPr lang="en-US" sz="3999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endParaRPr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0"/>
              <a:ext cx="1386617" cy="1168400"/>
            </a:xfrm>
            <a:custGeom>
              <a:avLst/>
              <a:gdLst/>
              <a:ahLst/>
              <a:cxnLst/>
              <a:rect l="l" t="t" r="r" b="b"/>
              <a:pathLst>
                <a:path w="1386617" h="1168400">
                  <a:moveTo>
                    <a:pt x="0" y="0"/>
                  </a:moveTo>
                  <a:lnTo>
                    <a:pt x="1386617" y="0"/>
                  </a:lnTo>
                  <a:lnTo>
                    <a:pt x="1386617" y="1168400"/>
                  </a:lnTo>
                  <a:lnTo>
                    <a:pt x="0" y="1168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5584" t="-395205" r="-548997" b="-202110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14875" y="3368244"/>
            <a:ext cx="7070184" cy="1312254"/>
            <a:chOff x="0" y="0"/>
            <a:chExt cx="9426912" cy="1749672"/>
          </a:xfrm>
        </p:grpSpPr>
        <p:sp>
          <p:nvSpPr>
            <p:cNvPr id="21" name="TextBox 21"/>
            <p:cNvSpPr txBox="1"/>
            <p:nvPr/>
          </p:nvSpPr>
          <p:spPr>
            <a:xfrm>
              <a:off x="1314273" y="218687"/>
              <a:ext cx="8112639" cy="1530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39"/>
                </a:lnSpc>
              </a:pPr>
              <a:r>
                <a:rPr lang="en-US" sz="3999" b="1">
                  <a:solidFill>
                    <a:srgbClr val="682241"/>
                  </a:solidFill>
                  <a:latin typeface="Work Sans 1 Bold"/>
                  <a:ea typeface="Work Sans 1 Bold"/>
                  <a:cs typeface="Work Sans 1 Bold"/>
                  <a:sym typeface="Work Sans 1 Bold"/>
                </a:rPr>
                <a:t>Vad är AI?</a:t>
              </a:r>
            </a:p>
            <a:p>
              <a:pPr algn="l">
                <a:lnSpc>
                  <a:spcPts val="4439"/>
                </a:lnSpc>
              </a:pPr>
              <a:endParaRPr lang="en-US" sz="3999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endParaRPr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1006589" cy="1110719"/>
            </a:xfrm>
            <a:custGeom>
              <a:avLst/>
              <a:gdLst/>
              <a:ahLst/>
              <a:cxnLst/>
              <a:rect l="l" t="t" r="r" b="b"/>
              <a:pathLst>
                <a:path w="1006589" h="1110719">
                  <a:moveTo>
                    <a:pt x="0" y="0"/>
                  </a:moveTo>
                  <a:lnTo>
                    <a:pt x="1006589" y="0"/>
                  </a:lnTo>
                  <a:lnTo>
                    <a:pt x="1006589" y="1110719"/>
                  </a:lnTo>
                  <a:lnTo>
                    <a:pt x="0" y="111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64184" y="699661"/>
            <a:ext cx="11339753" cy="576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8"/>
              </a:lnSpc>
            </a:pPr>
            <a:r>
              <a:rPr lang="en-US" sz="4400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DET HÄR SKA NI FÅ LÄRA ER IDAG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BD9FB84-F05E-76E1-9212-1BDD097C761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94" r="22715"/>
          <a:stretch>
            <a:fillRect/>
          </a:stretch>
        </p:blipFill>
        <p:spPr>
          <a:xfrm>
            <a:off x="10108195" y="10391"/>
            <a:ext cx="8763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F69E7CD-8B5A-8187-2A28-13D40A820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-1016000"/>
            <a:ext cx="18478500" cy="12319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1473" y="2268035"/>
            <a:ext cx="11803701" cy="5621962"/>
            <a:chOff x="0" y="0"/>
            <a:chExt cx="3193577" cy="1521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93577" cy="1521063"/>
            </a:xfrm>
            <a:custGeom>
              <a:avLst/>
              <a:gdLst/>
              <a:ahLst/>
              <a:cxnLst/>
              <a:rect l="l" t="t" r="r" b="b"/>
              <a:pathLst>
                <a:path w="3193577" h="1521063">
                  <a:moveTo>
                    <a:pt x="57062" y="0"/>
                  </a:moveTo>
                  <a:lnTo>
                    <a:pt x="3136515" y="0"/>
                  </a:lnTo>
                  <a:cubicBezTo>
                    <a:pt x="3168029" y="0"/>
                    <a:pt x="3193577" y="25548"/>
                    <a:pt x="3193577" y="57062"/>
                  </a:cubicBezTo>
                  <a:lnTo>
                    <a:pt x="3193577" y="1464000"/>
                  </a:lnTo>
                  <a:cubicBezTo>
                    <a:pt x="3193577" y="1495515"/>
                    <a:pt x="3168029" y="1521063"/>
                    <a:pt x="3136515" y="1521063"/>
                  </a:cubicBezTo>
                  <a:lnTo>
                    <a:pt x="57062" y="1521063"/>
                  </a:lnTo>
                  <a:cubicBezTo>
                    <a:pt x="25548" y="1521063"/>
                    <a:pt x="0" y="1495515"/>
                    <a:pt x="0" y="1464000"/>
                  </a:cubicBezTo>
                  <a:lnTo>
                    <a:pt x="0" y="57062"/>
                  </a:lnTo>
                  <a:cubicBezTo>
                    <a:pt x="0" y="25548"/>
                    <a:pt x="25548" y="0"/>
                    <a:pt x="57062" y="0"/>
                  </a:cubicBez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193577" cy="1530588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D3AAB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5952404" y="1622658"/>
            <a:ext cx="1536001" cy="3641749"/>
            <a:chOff x="0" y="0"/>
            <a:chExt cx="541098" cy="1282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5692861">
            <a:off x="5800570" y="-1105400"/>
            <a:ext cx="6686861" cy="12327931"/>
          </a:xfrm>
          <a:custGeom>
            <a:avLst/>
            <a:gdLst/>
            <a:ahLst/>
            <a:cxnLst/>
            <a:rect l="l" t="t" r="r" b="b"/>
            <a:pathLst>
              <a:path w="6686861" h="12327931">
                <a:moveTo>
                  <a:pt x="0" y="0"/>
                </a:moveTo>
                <a:lnTo>
                  <a:pt x="6686860" y="0"/>
                </a:lnTo>
                <a:lnTo>
                  <a:pt x="6686860" y="12327930"/>
                </a:lnTo>
                <a:lnTo>
                  <a:pt x="0" y="123279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-714887">
            <a:off x="11821115" y="6362066"/>
            <a:ext cx="1185264" cy="967601"/>
          </a:xfrm>
          <a:custGeom>
            <a:avLst/>
            <a:gdLst/>
            <a:ahLst/>
            <a:cxnLst/>
            <a:rect l="l" t="t" r="r" b="b"/>
            <a:pathLst>
              <a:path w="1185264" h="967601">
                <a:moveTo>
                  <a:pt x="0" y="0"/>
                </a:moveTo>
                <a:lnTo>
                  <a:pt x="1185264" y="0"/>
                </a:lnTo>
                <a:lnTo>
                  <a:pt x="1185264" y="967602"/>
                </a:lnTo>
                <a:lnTo>
                  <a:pt x="0" y="967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136" t="-397791" r="-544214" b="-3162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531001">
            <a:off x="5973425" y="2873845"/>
            <a:ext cx="540966" cy="545422"/>
          </a:xfrm>
          <a:custGeom>
            <a:avLst/>
            <a:gdLst/>
            <a:ahLst/>
            <a:cxnLst/>
            <a:rect l="l" t="t" r="r" b="b"/>
            <a:pathLst>
              <a:path w="540966" h="545422">
                <a:moveTo>
                  <a:pt x="0" y="0"/>
                </a:moveTo>
                <a:lnTo>
                  <a:pt x="540966" y="0"/>
                </a:lnTo>
                <a:lnTo>
                  <a:pt x="540966" y="545422"/>
                </a:lnTo>
                <a:lnTo>
                  <a:pt x="0" y="545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1367" t="-376182" r="-612684" b="-22345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405971">
            <a:off x="5346630" y="3117358"/>
            <a:ext cx="904106" cy="869926"/>
          </a:xfrm>
          <a:custGeom>
            <a:avLst/>
            <a:gdLst/>
            <a:ahLst/>
            <a:cxnLst/>
            <a:rect l="l" t="t" r="r" b="b"/>
            <a:pathLst>
              <a:path w="904106" h="869926">
                <a:moveTo>
                  <a:pt x="0" y="0"/>
                </a:moveTo>
                <a:lnTo>
                  <a:pt x="904106" y="0"/>
                </a:lnTo>
                <a:lnTo>
                  <a:pt x="904106" y="869926"/>
                </a:lnTo>
                <a:lnTo>
                  <a:pt x="0" y="8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65312" t="-348295" r="-188656" b="-22631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4358160" y="4314115"/>
            <a:ext cx="9571680" cy="1864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20"/>
              </a:lnSpc>
            </a:pPr>
            <a:r>
              <a:rPr lang="en-US" sz="6685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ÄR INTERNET, EGENTLIGEN?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514753" y="236393"/>
            <a:ext cx="4309794" cy="535812"/>
            <a:chOff x="0" y="0"/>
            <a:chExt cx="5746392" cy="7144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685" y="-96450"/>
            <a:ext cx="4047906" cy="3326625"/>
          </a:xfrm>
          <a:custGeom>
            <a:avLst/>
            <a:gdLst/>
            <a:ahLst/>
            <a:cxnLst/>
            <a:rect l="l" t="t" r="r" b="b"/>
            <a:pathLst>
              <a:path w="4047906" h="3326625">
                <a:moveTo>
                  <a:pt x="0" y="0"/>
                </a:moveTo>
                <a:lnTo>
                  <a:pt x="4047906" y="0"/>
                </a:lnTo>
                <a:lnTo>
                  <a:pt x="4047906" y="3326625"/>
                </a:lnTo>
                <a:lnTo>
                  <a:pt x="0" y="33266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13508184" y="267710"/>
            <a:ext cx="4309777" cy="535781"/>
            <a:chOff x="0" y="0"/>
            <a:chExt cx="5746369" cy="7143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5" name="Freeform 5"/>
          <p:cNvSpPr/>
          <p:nvPr/>
        </p:nvSpPr>
        <p:spPr>
          <a:xfrm>
            <a:off x="-184328" y="7434396"/>
            <a:ext cx="5704484" cy="3021482"/>
          </a:xfrm>
          <a:custGeom>
            <a:avLst/>
            <a:gdLst/>
            <a:ahLst/>
            <a:cxnLst/>
            <a:rect l="l" t="t" r="r" b="b"/>
            <a:pathLst>
              <a:path w="5704484" h="3021482">
                <a:moveTo>
                  <a:pt x="0" y="0"/>
                </a:moveTo>
                <a:lnTo>
                  <a:pt x="5704485" y="0"/>
                </a:lnTo>
                <a:lnTo>
                  <a:pt x="5704485" y="3021482"/>
                </a:lnTo>
                <a:lnTo>
                  <a:pt x="0" y="3021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>
            <a:off x="8350824" y="1028700"/>
            <a:ext cx="9205784" cy="9245810"/>
          </a:xfrm>
          <a:custGeom>
            <a:avLst/>
            <a:gdLst/>
            <a:ahLst/>
            <a:cxnLst/>
            <a:rect l="l" t="t" r="r" b="b"/>
            <a:pathLst>
              <a:path w="9205784" h="9245810">
                <a:moveTo>
                  <a:pt x="0" y="0"/>
                </a:moveTo>
                <a:lnTo>
                  <a:pt x="9205785" y="0"/>
                </a:lnTo>
                <a:lnTo>
                  <a:pt x="9205785" y="9245810"/>
                </a:lnTo>
                <a:lnTo>
                  <a:pt x="0" y="92458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TextBox 7"/>
          <p:cNvSpPr txBox="1"/>
          <p:nvPr/>
        </p:nvSpPr>
        <p:spPr>
          <a:xfrm>
            <a:off x="1028700" y="4707989"/>
            <a:ext cx="6074966" cy="92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8"/>
              </a:lnSpc>
            </a:pPr>
            <a:r>
              <a:rPr lang="en-US" sz="6526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Internet är  . . 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33245" y="5776472"/>
            <a:ext cx="2200276" cy="2372265"/>
          </a:xfrm>
          <a:custGeom>
            <a:avLst/>
            <a:gdLst/>
            <a:ahLst/>
            <a:cxnLst/>
            <a:rect l="l" t="t" r="r" b="b"/>
            <a:pathLst>
              <a:path w="2200276" h="2372265">
                <a:moveTo>
                  <a:pt x="0" y="0"/>
                </a:moveTo>
                <a:lnTo>
                  <a:pt x="2200276" y="0"/>
                </a:lnTo>
                <a:lnTo>
                  <a:pt x="2200276" y="2372264"/>
                </a:lnTo>
                <a:lnTo>
                  <a:pt x="0" y="2372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870159" y="4289453"/>
            <a:ext cx="2780726" cy="2974038"/>
            <a:chOff x="0" y="0"/>
            <a:chExt cx="3707634" cy="3965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07634" cy="3965384"/>
            </a:xfrm>
            <a:custGeom>
              <a:avLst/>
              <a:gdLst/>
              <a:ahLst/>
              <a:cxnLst/>
              <a:rect l="l" t="t" r="r" b="b"/>
              <a:pathLst>
                <a:path w="3707634" h="3965384">
                  <a:moveTo>
                    <a:pt x="0" y="0"/>
                  </a:moveTo>
                  <a:lnTo>
                    <a:pt x="3707634" y="0"/>
                  </a:lnTo>
                  <a:lnTo>
                    <a:pt x="3707634" y="3965384"/>
                  </a:lnTo>
                  <a:lnTo>
                    <a:pt x="0" y="3965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Freeform 5"/>
            <p:cNvSpPr/>
            <p:nvPr/>
          </p:nvSpPr>
          <p:spPr>
            <a:xfrm rot="1019318">
              <a:off x="822593" y="828156"/>
              <a:ext cx="2062448" cy="1796907"/>
            </a:xfrm>
            <a:custGeom>
              <a:avLst/>
              <a:gdLst/>
              <a:ahLst/>
              <a:cxnLst/>
              <a:rect l="l" t="t" r="r" b="b"/>
              <a:pathLst>
                <a:path w="2062448" h="1796907">
                  <a:moveTo>
                    <a:pt x="0" y="0"/>
                  </a:moveTo>
                  <a:lnTo>
                    <a:pt x="2062448" y="0"/>
                  </a:lnTo>
                  <a:lnTo>
                    <a:pt x="2062448" y="1796907"/>
                  </a:lnTo>
                  <a:lnTo>
                    <a:pt x="0" y="1796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6" name="Freeform 6"/>
          <p:cNvSpPr/>
          <p:nvPr/>
        </p:nvSpPr>
        <p:spPr>
          <a:xfrm>
            <a:off x="8091487" y="6703632"/>
            <a:ext cx="810653" cy="810653"/>
          </a:xfrm>
          <a:custGeom>
            <a:avLst/>
            <a:gdLst/>
            <a:ahLst/>
            <a:cxnLst/>
            <a:rect l="l" t="t" r="r" b="b"/>
            <a:pathLst>
              <a:path w="810653" h="810653">
                <a:moveTo>
                  <a:pt x="0" y="0"/>
                </a:moveTo>
                <a:lnTo>
                  <a:pt x="810653" y="0"/>
                </a:lnTo>
                <a:lnTo>
                  <a:pt x="810653" y="810652"/>
                </a:lnTo>
                <a:lnTo>
                  <a:pt x="0" y="810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/>
          <a:stretch>
            <a:fillRect/>
          </a:stretch>
        </p:blipFill>
        <p:spPr>
          <a:xfrm>
            <a:off x="6731489" y="3663483"/>
            <a:ext cx="3308539" cy="175352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085333" y="3576864"/>
            <a:ext cx="4399216" cy="4399216"/>
            <a:chOff x="0" y="0"/>
            <a:chExt cx="5865622" cy="58656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65622" cy="5865622"/>
            </a:xfrm>
            <a:custGeom>
              <a:avLst/>
              <a:gdLst/>
              <a:ahLst/>
              <a:cxnLst/>
              <a:rect l="l" t="t" r="r" b="b"/>
              <a:pathLst>
                <a:path w="5865622" h="5865622">
                  <a:moveTo>
                    <a:pt x="0" y="0"/>
                  </a:moveTo>
                  <a:lnTo>
                    <a:pt x="5865622" y="0"/>
                  </a:lnTo>
                  <a:lnTo>
                    <a:pt x="5865622" y="5865622"/>
                  </a:lnTo>
                  <a:lnTo>
                    <a:pt x="0" y="5865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85286" y="922181"/>
              <a:ext cx="781816" cy="836167"/>
            </a:xfrm>
            <a:custGeom>
              <a:avLst/>
              <a:gdLst/>
              <a:ahLst/>
              <a:cxnLst/>
              <a:rect l="l" t="t" r="r" b="b"/>
              <a:pathLst>
                <a:path w="781816" h="836167">
                  <a:moveTo>
                    <a:pt x="0" y="0"/>
                  </a:moveTo>
                  <a:lnTo>
                    <a:pt x="781816" y="0"/>
                  </a:lnTo>
                  <a:lnTo>
                    <a:pt x="781816" y="836167"/>
                  </a:lnTo>
                  <a:lnTo>
                    <a:pt x="0" y="836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Freeform 11"/>
            <p:cNvSpPr/>
            <p:nvPr/>
          </p:nvSpPr>
          <p:spPr>
            <a:xfrm rot="924573">
              <a:off x="1245621" y="994499"/>
              <a:ext cx="617059" cy="537612"/>
            </a:xfrm>
            <a:custGeom>
              <a:avLst/>
              <a:gdLst/>
              <a:ahLst/>
              <a:cxnLst/>
              <a:rect l="l" t="t" r="r" b="b"/>
              <a:pathLst>
                <a:path w="617059" h="537612">
                  <a:moveTo>
                    <a:pt x="0" y="0"/>
                  </a:moveTo>
                  <a:lnTo>
                    <a:pt x="617059" y="0"/>
                  </a:lnTo>
                  <a:lnTo>
                    <a:pt x="617059" y="537613"/>
                  </a:lnTo>
                  <a:lnTo>
                    <a:pt x="0" y="537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35274" y="1353931"/>
            <a:ext cx="14217452" cy="853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händer när du laddar ner en app?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719384" y="5246056"/>
            <a:ext cx="2232600" cy="826062"/>
          </a:xfrm>
          <a:custGeom>
            <a:avLst/>
            <a:gdLst/>
            <a:ahLst/>
            <a:cxnLst/>
            <a:rect l="l" t="t" r="r" b="b"/>
            <a:pathLst>
              <a:path w="2232600" h="826062">
                <a:moveTo>
                  <a:pt x="0" y="0"/>
                </a:moveTo>
                <a:lnTo>
                  <a:pt x="2232599" y="0"/>
                </a:lnTo>
                <a:lnTo>
                  <a:pt x="2232599" y="826062"/>
                </a:lnTo>
                <a:lnTo>
                  <a:pt x="0" y="826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>
            <a:off x="3984539" y="5246056"/>
            <a:ext cx="2232600" cy="826062"/>
          </a:xfrm>
          <a:custGeom>
            <a:avLst/>
            <a:gdLst/>
            <a:ahLst/>
            <a:cxnLst/>
            <a:rect l="l" t="t" r="r" b="b"/>
            <a:pathLst>
              <a:path w="2232600" h="826062">
                <a:moveTo>
                  <a:pt x="0" y="0"/>
                </a:moveTo>
                <a:lnTo>
                  <a:pt x="2232600" y="0"/>
                </a:lnTo>
                <a:lnTo>
                  <a:pt x="2232600" y="826062"/>
                </a:lnTo>
                <a:lnTo>
                  <a:pt x="0" y="826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5154" y="4940412"/>
            <a:ext cx="5035438" cy="4317888"/>
          </a:xfrm>
          <a:custGeom>
            <a:avLst/>
            <a:gdLst/>
            <a:ahLst/>
            <a:cxnLst/>
            <a:rect l="l" t="t" r="r" b="b"/>
            <a:pathLst>
              <a:path w="5035438" h="4317888">
                <a:moveTo>
                  <a:pt x="0" y="0"/>
                </a:moveTo>
                <a:lnTo>
                  <a:pt x="5035438" y="0"/>
                </a:lnTo>
                <a:lnTo>
                  <a:pt x="5035438" y="4317888"/>
                </a:lnTo>
                <a:lnTo>
                  <a:pt x="0" y="4317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4531138" y="3323665"/>
            <a:ext cx="1462219" cy="1616747"/>
          </a:xfrm>
          <a:custGeom>
            <a:avLst/>
            <a:gdLst/>
            <a:ahLst/>
            <a:cxnLst/>
            <a:rect l="l" t="t" r="r" b="b"/>
            <a:pathLst>
              <a:path w="1462219" h="1616747">
                <a:moveTo>
                  <a:pt x="0" y="0"/>
                </a:moveTo>
                <a:lnTo>
                  <a:pt x="1462219" y="0"/>
                </a:lnTo>
                <a:lnTo>
                  <a:pt x="1462219" y="1616747"/>
                </a:lnTo>
                <a:lnTo>
                  <a:pt x="0" y="16167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 rot="-1878736">
            <a:off x="9775012" y="3577132"/>
            <a:ext cx="2280918" cy="1987250"/>
          </a:xfrm>
          <a:custGeom>
            <a:avLst/>
            <a:gdLst/>
            <a:ahLst/>
            <a:cxnLst/>
            <a:rect l="l" t="t" r="r" b="b"/>
            <a:pathLst>
              <a:path w="2280918" h="1987250">
                <a:moveTo>
                  <a:pt x="0" y="0"/>
                </a:moveTo>
                <a:lnTo>
                  <a:pt x="2280918" y="0"/>
                </a:lnTo>
                <a:lnTo>
                  <a:pt x="2280918" y="1987250"/>
                </a:lnTo>
                <a:lnTo>
                  <a:pt x="0" y="1987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5" name="Group 5"/>
          <p:cNvGrpSpPr/>
          <p:nvPr/>
        </p:nvGrpSpPr>
        <p:grpSpPr>
          <a:xfrm>
            <a:off x="2236043" y="2645896"/>
            <a:ext cx="7188691" cy="7188691"/>
            <a:chOff x="0" y="0"/>
            <a:chExt cx="9584921" cy="95849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84921" cy="9584921"/>
            </a:xfrm>
            <a:custGeom>
              <a:avLst/>
              <a:gdLst/>
              <a:ahLst/>
              <a:cxnLst/>
              <a:rect l="l" t="t" r="r" b="b"/>
              <a:pathLst>
                <a:path w="9584921" h="9584921">
                  <a:moveTo>
                    <a:pt x="0" y="0"/>
                  </a:moveTo>
                  <a:lnTo>
                    <a:pt x="9584921" y="0"/>
                  </a:lnTo>
                  <a:lnTo>
                    <a:pt x="9584921" y="9584921"/>
                  </a:lnTo>
                  <a:lnTo>
                    <a:pt x="0" y="9584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" name="Freeform 7"/>
            <p:cNvSpPr/>
            <p:nvPr/>
          </p:nvSpPr>
          <p:spPr>
            <a:xfrm>
              <a:off x="1936858" y="1506922"/>
              <a:ext cx="1277553" cy="1366367"/>
            </a:xfrm>
            <a:custGeom>
              <a:avLst/>
              <a:gdLst/>
              <a:ahLst/>
              <a:cxnLst/>
              <a:rect l="l" t="t" r="r" b="b"/>
              <a:pathLst>
                <a:path w="1277553" h="1366367">
                  <a:moveTo>
                    <a:pt x="0" y="0"/>
                  </a:moveTo>
                  <a:lnTo>
                    <a:pt x="1277553" y="0"/>
                  </a:lnTo>
                  <a:lnTo>
                    <a:pt x="1277553" y="1366367"/>
                  </a:lnTo>
                  <a:lnTo>
                    <a:pt x="0" y="1366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Freeform 8"/>
            <p:cNvSpPr/>
            <p:nvPr/>
          </p:nvSpPr>
          <p:spPr>
            <a:xfrm rot="924573">
              <a:off x="2035450" y="1625096"/>
              <a:ext cx="1008326" cy="878504"/>
            </a:xfrm>
            <a:custGeom>
              <a:avLst/>
              <a:gdLst/>
              <a:ahLst/>
              <a:cxnLst/>
              <a:rect l="l" t="t" r="r" b="b"/>
              <a:pathLst>
                <a:path w="1008326" h="878504">
                  <a:moveTo>
                    <a:pt x="0" y="0"/>
                  </a:moveTo>
                  <a:lnTo>
                    <a:pt x="1008326" y="0"/>
                  </a:lnTo>
                  <a:lnTo>
                    <a:pt x="1008326" y="878504"/>
                  </a:lnTo>
                  <a:lnTo>
                    <a:pt x="0" y="878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9" name="Freeform 9"/>
          <p:cNvSpPr/>
          <p:nvPr/>
        </p:nvSpPr>
        <p:spPr>
          <a:xfrm>
            <a:off x="3859465" y="4112380"/>
            <a:ext cx="1727126" cy="2062240"/>
          </a:xfrm>
          <a:custGeom>
            <a:avLst/>
            <a:gdLst/>
            <a:ahLst/>
            <a:cxnLst/>
            <a:rect l="l" t="t" r="r" b="b"/>
            <a:pathLst>
              <a:path w="1727126" h="2062240">
                <a:moveTo>
                  <a:pt x="0" y="0"/>
                </a:moveTo>
                <a:lnTo>
                  <a:pt x="1727126" y="0"/>
                </a:lnTo>
                <a:lnTo>
                  <a:pt x="1727126" y="2062240"/>
                </a:lnTo>
                <a:lnTo>
                  <a:pt x="0" y="20622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TextBox 10"/>
          <p:cNvSpPr txBox="1"/>
          <p:nvPr/>
        </p:nvSpPr>
        <p:spPr>
          <a:xfrm>
            <a:off x="2479842" y="1112255"/>
            <a:ext cx="13889782" cy="853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händer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när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du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öppnar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en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app?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84183" y="2549808"/>
            <a:ext cx="6708492" cy="6708492"/>
          </a:xfrm>
          <a:custGeom>
            <a:avLst/>
            <a:gdLst/>
            <a:ahLst/>
            <a:cxnLst/>
            <a:rect l="l" t="t" r="r" b="b"/>
            <a:pathLst>
              <a:path w="6708492" h="6708492">
                <a:moveTo>
                  <a:pt x="0" y="0"/>
                </a:moveTo>
                <a:lnTo>
                  <a:pt x="6708492" y="0"/>
                </a:lnTo>
                <a:lnTo>
                  <a:pt x="6708492" y="6708492"/>
                </a:lnTo>
                <a:lnTo>
                  <a:pt x="0" y="6708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2046841" y="3302163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3215197" y="3302163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5" y="0"/>
                </a:lnTo>
                <a:lnTo>
                  <a:pt x="1168355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14383552" y="3302163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>
            <a:off x="12046841" y="4612226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>
            <a:off x="13215197" y="4612226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5" y="0"/>
                </a:lnTo>
                <a:lnTo>
                  <a:pt x="1168355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>
            <a:off x="14383552" y="4593991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12046841" y="5941339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7"/>
                </a:lnTo>
                <a:lnTo>
                  <a:pt x="0" y="1291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13215197" y="5941339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5" y="0"/>
                </a:lnTo>
                <a:lnTo>
                  <a:pt x="1168355" y="1291827"/>
                </a:lnTo>
                <a:lnTo>
                  <a:pt x="0" y="1291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4383552" y="5923104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12046841" y="7233166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>
            <a:off x="13215197" y="7233166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5" y="0"/>
                </a:lnTo>
                <a:lnTo>
                  <a:pt x="1168355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>
            <a:off x="14383552" y="7214932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>
            <a:off x="1028700" y="2719004"/>
            <a:ext cx="9420044" cy="6539296"/>
          </a:xfrm>
          <a:custGeom>
            <a:avLst/>
            <a:gdLst/>
            <a:ahLst/>
            <a:cxnLst/>
            <a:rect l="l" t="t" r="r" b="b"/>
            <a:pathLst>
              <a:path w="9420044" h="6539296">
                <a:moveTo>
                  <a:pt x="0" y="0"/>
                </a:moveTo>
                <a:lnTo>
                  <a:pt x="9420044" y="0"/>
                </a:lnTo>
                <a:lnTo>
                  <a:pt x="9420044" y="6539296"/>
                </a:lnTo>
                <a:lnTo>
                  <a:pt x="0" y="6539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4612952" y="1000445"/>
            <a:ext cx="9062095" cy="853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  <a:spcBef>
                <a:spcPct val="0"/>
              </a:spcBef>
            </a:pP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Oj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då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! DATORVIRUS!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399508" y="3320398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15399508" y="5904054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>
            <a:off x="15399508" y="4593176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>
            <a:off x="15399508" y="7195882"/>
            <a:ext cx="1168356" cy="1291828"/>
          </a:xfrm>
          <a:custGeom>
            <a:avLst/>
            <a:gdLst/>
            <a:ahLst/>
            <a:cxnLst/>
            <a:rect l="l" t="t" r="r" b="b"/>
            <a:pathLst>
              <a:path w="1168356" h="1291828">
                <a:moveTo>
                  <a:pt x="0" y="0"/>
                </a:moveTo>
                <a:lnTo>
                  <a:pt x="1168356" y="0"/>
                </a:lnTo>
                <a:lnTo>
                  <a:pt x="1168356" y="1291828"/>
                </a:lnTo>
                <a:lnTo>
                  <a:pt x="0" y="129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EFAB488-C16E-1F43-651B-5AE7EDE09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-1016000"/>
            <a:ext cx="18478500" cy="12319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1473" y="2268035"/>
            <a:ext cx="11803701" cy="5621962"/>
            <a:chOff x="0" y="0"/>
            <a:chExt cx="3193577" cy="1521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93577" cy="1521063"/>
            </a:xfrm>
            <a:custGeom>
              <a:avLst/>
              <a:gdLst/>
              <a:ahLst/>
              <a:cxnLst/>
              <a:rect l="l" t="t" r="r" b="b"/>
              <a:pathLst>
                <a:path w="3193577" h="1521063">
                  <a:moveTo>
                    <a:pt x="57062" y="0"/>
                  </a:moveTo>
                  <a:lnTo>
                    <a:pt x="3136515" y="0"/>
                  </a:lnTo>
                  <a:cubicBezTo>
                    <a:pt x="3168029" y="0"/>
                    <a:pt x="3193577" y="25548"/>
                    <a:pt x="3193577" y="57062"/>
                  </a:cubicBezTo>
                  <a:lnTo>
                    <a:pt x="3193577" y="1464000"/>
                  </a:lnTo>
                  <a:cubicBezTo>
                    <a:pt x="3193577" y="1495515"/>
                    <a:pt x="3168029" y="1521063"/>
                    <a:pt x="3136515" y="1521063"/>
                  </a:cubicBezTo>
                  <a:lnTo>
                    <a:pt x="57062" y="1521063"/>
                  </a:lnTo>
                  <a:cubicBezTo>
                    <a:pt x="25548" y="1521063"/>
                    <a:pt x="0" y="1495515"/>
                    <a:pt x="0" y="1464000"/>
                  </a:cubicBezTo>
                  <a:lnTo>
                    <a:pt x="0" y="57062"/>
                  </a:lnTo>
                  <a:cubicBezTo>
                    <a:pt x="0" y="25548"/>
                    <a:pt x="25548" y="0"/>
                    <a:pt x="57062" y="0"/>
                  </a:cubicBez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193577" cy="1530588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D3AAB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5952404" y="1622658"/>
            <a:ext cx="1536001" cy="3641749"/>
            <a:chOff x="0" y="0"/>
            <a:chExt cx="541098" cy="1282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5692861">
            <a:off x="5800570" y="-1105400"/>
            <a:ext cx="6686861" cy="12327931"/>
          </a:xfrm>
          <a:custGeom>
            <a:avLst/>
            <a:gdLst/>
            <a:ahLst/>
            <a:cxnLst/>
            <a:rect l="l" t="t" r="r" b="b"/>
            <a:pathLst>
              <a:path w="6686861" h="12327931">
                <a:moveTo>
                  <a:pt x="0" y="0"/>
                </a:moveTo>
                <a:lnTo>
                  <a:pt x="6686860" y="0"/>
                </a:lnTo>
                <a:lnTo>
                  <a:pt x="6686860" y="12327930"/>
                </a:lnTo>
                <a:lnTo>
                  <a:pt x="0" y="123279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-714887">
            <a:off x="11821115" y="6362066"/>
            <a:ext cx="1185264" cy="967601"/>
          </a:xfrm>
          <a:custGeom>
            <a:avLst/>
            <a:gdLst/>
            <a:ahLst/>
            <a:cxnLst/>
            <a:rect l="l" t="t" r="r" b="b"/>
            <a:pathLst>
              <a:path w="1185264" h="967601">
                <a:moveTo>
                  <a:pt x="0" y="0"/>
                </a:moveTo>
                <a:lnTo>
                  <a:pt x="1185264" y="0"/>
                </a:lnTo>
                <a:lnTo>
                  <a:pt x="1185264" y="967602"/>
                </a:lnTo>
                <a:lnTo>
                  <a:pt x="0" y="967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136" t="-397791" r="-544214" b="-3162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531001">
            <a:off x="5973425" y="2873845"/>
            <a:ext cx="540966" cy="545422"/>
          </a:xfrm>
          <a:custGeom>
            <a:avLst/>
            <a:gdLst/>
            <a:ahLst/>
            <a:cxnLst/>
            <a:rect l="l" t="t" r="r" b="b"/>
            <a:pathLst>
              <a:path w="540966" h="545422">
                <a:moveTo>
                  <a:pt x="0" y="0"/>
                </a:moveTo>
                <a:lnTo>
                  <a:pt x="540966" y="0"/>
                </a:lnTo>
                <a:lnTo>
                  <a:pt x="540966" y="545422"/>
                </a:lnTo>
                <a:lnTo>
                  <a:pt x="0" y="545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1367" t="-376182" r="-612684" b="-22345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405971">
            <a:off x="5346630" y="3117358"/>
            <a:ext cx="904106" cy="869926"/>
          </a:xfrm>
          <a:custGeom>
            <a:avLst/>
            <a:gdLst/>
            <a:ahLst/>
            <a:cxnLst/>
            <a:rect l="l" t="t" r="r" b="b"/>
            <a:pathLst>
              <a:path w="904106" h="869926">
                <a:moveTo>
                  <a:pt x="0" y="0"/>
                </a:moveTo>
                <a:lnTo>
                  <a:pt x="904106" y="0"/>
                </a:lnTo>
                <a:lnTo>
                  <a:pt x="904106" y="869926"/>
                </a:lnTo>
                <a:lnTo>
                  <a:pt x="0" y="8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65312" t="-348295" r="-188656" b="-22631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4327483" y="4646789"/>
            <a:ext cx="9571680" cy="1079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ÄR AI?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514753" y="236393"/>
            <a:ext cx="4309794" cy="535812"/>
            <a:chOff x="0" y="0"/>
            <a:chExt cx="5746392" cy="7144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56787" y="2949616"/>
            <a:ext cx="6855439" cy="6580591"/>
            <a:chOff x="0" y="0"/>
            <a:chExt cx="1805548" cy="17331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05548" cy="1733160"/>
            </a:xfrm>
            <a:custGeom>
              <a:avLst/>
              <a:gdLst/>
              <a:ahLst/>
              <a:cxnLst/>
              <a:rect l="l" t="t" r="r" b="b"/>
              <a:pathLst>
                <a:path w="1805548" h="1733160">
                  <a:moveTo>
                    <a:pt x="57595" y="0"/>
                  </a:moveTo>
                  <a:lnTo>
                    <a:pt x="1747953" y="0"/>
                  </a:lnTo>
                  <a:cubicBezTo>
                    <a:pt x="1763228" y="0"/>
                    <a:pt x="1777877" y="6068"/>
                    <a:pt x="1788678" y="16869"/>
                  </a:cubicBezTo>
                  <a:cubicBezTo>
                    <a:pt x="1799480" y="27670"/>
                    <a:pt x="1805548" y="42320"/>
                    <a:pt x="1805548" y="57595"/>
                  </a:cubicBezTo>
                  <a:lnTo>
                    <a:pt x="1805548" y="1675565"/>
                  </a:lnTo>
                  <a:cubicBezTo>
                    <a:pt x="1805548" y="1690840"/>
                    <a:pt x="1799480" y="1705490"/>
                    <a:pt x="1788678" y="1716291"/>
                  </a:cubicBezTo>
                  <a:cubicBezTo>
                    <a:pt x="1777877" y="1727092"/>
                    <a:pt x="1763228" y="1733160"/>
                    <a:pt x="1747953" y="1733160"/>
                  </a:cubicBezTo>
                  <a:lnTo>
                    <a:pt x="57595" y="1733160"/>
                  </a:lnTo>
                  <a:cubicBezTo>
                    <a:pt x="42320" y="1733160"/>
                    <a:pt x="27670" y="1727092"/>
                    <a:pt x="16869" y="1716291"/>
                  </a:cubicBezTo>
                  <a:cubicBezTo>
                    <a:pt x="6068" y="1705490"/>
                    <a:pt x="0" y="1690840"/>
                    <a:pt x="0" y="1675565"/>
                  </a:cubicBezTo>
                  <a:lnTo>
                    <a:pt x="0" y="57595"/>
                  </a:lnTo>
                  <a:cubicBezTo>
                    <a:pt x="0" y="42320"/>
                    <a:pt x="6068" y="27670"/>
                    <a:pt x="16869" y="16869"/>
                  </a:cubicBezTo>
                  <a:cubicBezTo>
                    <a:pt x="27670" y="6068"/>
                    <a:pt x="42320" y="0"/>
                    <a:pt x="57595" y="0"/>
                  </a:cubicBezTo>
                  <a:close/>
                </a:path>
              </a:pathLst>
            </a:custGeom>
            <a:solidFill>
              <a:srgbClr val="D4C394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1805548" cy="1742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329544" y="2813132"/>
            <a:ext cx="6306397" cy="6445168"/>
          </a:xfrm>
          <a:custGeom>
            <a:avLst/>
            <a:gdLst/>
            <a:ahLst/>
            <a:cxnLst/>
            <a:rect l="l" t="t" r="r" b="b"/>
            <a:pathLst>
              <a:path w="6306397" h="6445168">
                <a:moveTo>
                  <a:pt x="0" y="0"/>
                </a:moveTo>
                <a:lnTo>
                  <a:pt x="6306397" y="0"/>
                </a:lnTo>
                <a:lnTo>
                  <a:pt x="6306397" y="6445168"/>
                </a:lnTo>
                <a:lnTo>
                  <a:pt x="0" y="6445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6" name="Group 6"/>
          <p:cNvGrpSpPr/>
          <p:nvPr/>
        </p:nvGrpSpPr>
        <p:grpSpPr>
          <a:xfrm>
            <a:off x="1625383" y="3497580"/>
            <a:ext cx="6115050" cy="5503545"/>
            <a:chOff x="0" y="0"/>
            <a:chExt cx="635000" cy="571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" cy="571500"/>
            </a:xfrm>
            <a:custGeom>
              <a:avLst/>
              <a:gdLst/>
              <a:ahLst/>
              <a:cxnLst/>
              <a:rect l="l" t="t" r="r" b="b"/>
              <a:pathLst>
                <a:path w="635000" h="571500">
                  <a:moveTo>
                    <a:pt x="558800" y="0"/>
                  </a:moveTo>
                  <a:cubicBezTo>
                    <a:pt x="596900" y="0"/>
                    <a:pt x="635000" y="25400"/>
                    <a:pt x="635000" y="63500"/>
                  </a:cubicBezTo>
                  <a:lnTo>
                    <a:pt x="635000" y="368300"/>
                  </a:lnTo>
                  <a:cubicBezTo>
                    <a:pt x="635000" y="406400"/>
                    <a:pt x="596900" y="444500"/>
                    <a:pt x="558800" y="444500"/>
                  </a:cubicBezTo>
                  <a:lnTo>
                    <a:pt x="266700" y="444500"/>
                  </a:lnTo>
                  <a:lnTo>
                    <a:pt x="127000" y="571500"/>
                  </a:lnTo>
                  <a:lnTo>
                    <a:pt x="127000" y="444500"/>
                  </a:lnTo>
                  <a:lnTo>
                    <a:pt x="76200" y="444500"/>
                  </a:lnTo>
                  <a:cubicBezTo>
                    <a:pt x="38100" y="444500"/>
                    <a:pt x="0" y="406400"/>
                    <a:pt x="0" y="368300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558800" y="0"/>
                  </a:lnTo>
                  <a:close/>
                </a:path>
              </a:pathLst>
            </a:custGeom>
            <a:solidFill>
              <a:srgbClr val="EA528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500" y="53975"/>
              <a:ext cx="508000" cy="327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102574" y="895350"/>
            <a:ext cx="4082852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Vad är AI? </a:t>
            </a:r>
          </a:p>
          <a:p>
            <a:pPr algn="ctr">
              <a:lnSpc>
                <a:spcPts val="8400"/>
              </a:lnSpc>
            </a:pPr>
            <a:endParaRPr lang="en-US" sz="6000" b="1">
              <a:solidFill>
                <a:srgbClr val="FFFFFF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041725" y="4007174"/>
            <a:ext cx="5434765" cy="294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Hej AI!  </a:t>
            </a:r>
          </a:p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Hur kan jag bygga en anka med dessa 6 Legobitar?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2150" y="2705100"/>
            <a:ext cx="6823697" cy="6706942"/>
          </a:xfrm>
          <a:custGeom>
            <a:avLst/>
            <a:gdLst/>
            <a:ahLst/>
            <a:cxnLst/>
            <a:rect l="l" t="t" r="r" b="b"/>
            <a:pathLst>
              <a:path w="6823697" h="6706942">
                <a:moveTo>
                  <a:pt x="0" y="0"/>
                </a:moveTo>
                <a:lnTo>
                  <a:pt x="6823698" y="0"/>
                </a:lnTo>
                <a:lnTo>
                  <a:pt x="6823698" y="6706942"/>
                </a:lnTo>
                <a:lnTo>
                  <a:pt x="0" y="670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TextBox 3"/>
          <p:cNvSpPr txBox="1"/>
          <p:nvPr/>
        </p:nvSpPr>
        <p:spPr>
          <a:xfrm>
            <a:off x="7105251" y="874958"/>
            <a:ext cx="4077494" cy="999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Resultat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32699" y="2055662"/>
            <a:ext cx="5126601" cy="6299568"/>
          </a:xfrm>
          <a:custGeom>
            <a:avLst/>
            <a:gdLst/>
            <a:ahLst/>
            <a:cxnLst/>
            <a:rect l="l" t="t" r="r" b="b"/>
            <a:pathLst>
              <a:path w="5126601" h="6299568">
                <a:moveTo>
                  <a:pt x="0" y="0"/>
                </a:moveTo>
                <a:lnTo>
                  <a:pt x="5126601" y="0"/>
                </a:lnTo>
                <a:lnTo>
                  <a:pt x="5126601" y="6299567"/>
                </a:lnTo>
                <a:lnTo>
                  <a:pt x="0" y="6299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028700" y="1931771"/>
            <a:ext cx="6423459" cy="6423459"/>
          </a:xfrm>
          <a:custGeom>
            <a:avLst/>
            <a:gdLst/>
            <a:ahLst/>
            <a:cxnLst/>
            <a:rect l="l" t="t" r="r" b="b"/>
            <a:pathLst>
              <a:path w="6423459" h="6423459">
                <a:moveTo>
                  <a:pt x="0" y="0"/>
                </a:moveTo>
                <a:lnTo>
                  <a:pt x="6423459" y="0"/>
                </a:lnTo>
                <a:lnTo>
                  <a:pt x="6423459" y="6423458"/>
                </a:lnTo>
                <a:lnTo>
                  <a:pt x="0" y="64234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8418678" y="5741510"/>
            <a:ext cx="2665595" cy="4545490"/>
          </a:xfrm>
          <a:custGeom>
            <a:avLst/>
            <a:gdLst/>
            <a:ahLst/>
            <a:cxnLst/>
            <a:rect l="l" t="t" r="r" b="b"/>
            <a:pathLst>
              <a:path w="2665595" h="4545490">
                <a:moveTo>
                  <a:pt x="0" y="0"/>
                </a:moveTo>
                <a:lnTo>
                  <a:pt x="2665594" y="0"/>
                </a:lnTo>
                <a:lnTo>
                  <a:pt x="2665594" y="4545490"/>
                </a:lnTo>
                <a:lnTo>
                  <a:pt x="0" y="45454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5815012" y="571500"/>
            <a:ext cx="6657975" cy="999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lura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oss</a:t>
            </a:r>
            <a:endParaRPr lang="en-US" sz="6000" b="1">
              <a:solidFill>
                <a:srgbClr val="FFFFFF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6172200"/>
            <a:ext cx="3172137" cy="4114800"/>
          </a:xfrm>
          <a:custGeom>
            <a:avLst/>
            <a:gdLst/>
            <a:ahLst/>
            <a:cxnLst/>
            <a:rect l="l" t="t" r="r" b="b"/>
            <a:pathLst>
              <a:path w="3172137" h="4114800">
                <a:moveTo>
                  <a:pt x="3172137" y="0"/>
                </a:moveTo>
                <a:lnTo>
                  <a:pt x="0" y="0"/>
                </a:lnTo>
                <a:lnTo>
                  <a:pt x="0" y="4114800"/>
                </a:lnTo>
                <a:lnTo>
                  <a:pt x="3172137" y="4114800"/>
                </a:lnTo>
                <a:lnTo>
                  <a:pt x="317213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7203728" y="3242612"/>
            <a:ext cx="6336300" cy="7044388"/>
          </a:xfrm>
          <a:custGeom>
            <a:avLst/>
            <a:gdLst/>
            <a:ahLst/>
            <a:cxnLst/>
            <a:rect l="l" t="t" r="r" b="b"/>
            <a:pathLst>
              <a:path w="6336300" h="7044388">
                <a:moveTo>
                  <a:pt x="0" y="0"/>
                </a:moveTo>
                <a:lnTo>
                  <a:pt x="6336299" y="0"/>
                </a:lnTo>
                <a:lnTo>
                  <a:pt x="6336299" y="7044388"/>
                </a:lnTo>
                <a:lnTo>
                  <a:pt x="0" y="704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1693872" y="258448"/>
            <a:ext cx="5879466" cy="4174421"/>
          </a:xfrm>
          <a:custGeom>
            <a:avLst/>
            <a:gdLst/>
            <a:ahLst/>
            <a:cxnLst/>
            <a:rect l="l" t="t" r="r" b="b"/>
            <a:pathLst>
              <a:path w="5879466" h="4174421">
                <a:moveTo>
                  <a:pt x="0" y="0"/>
                </a:moveTo>
                <a:lnTo>
                  <a:pt x="5879467" y="0"/>
                </a:lnTo>
                <a:lnTo>
                  <a:pt x="5879467" y="4174421"/>
                </a:lnTo>
                <a:lnTo>
                  <a:pt x="0" y="41744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13281028" y="576583"/>
            <a:ext cx="2202221" cy="2620535"/>
          </a:xfrm>
          <a:custGeom>
            <a:avLst/>
            <a:gdLst/>
            <a:ahLst/>
            <a:cxnLst/>
            <a:rect l="l" t="t" r="r" b="b"/>
            <a:pathLst>
              <a:path w="2202221" h="2620535">
                <a:moveTo>
                  <a:pt x="0" y="0"/>
                </a:moveTo>
                <a:lnTo>
                  <a:pt x="2202220" y="0"/>
                </a:lnTo>
                <a:lnTo>
                  <a:pt x="2202220" y="2620535"/>
                </a:lnTo>
                <a:lnTo>
                  <a:pt x="0" y="26205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>
            <a:off x="1249984" y="3363030"/>
            <a:ext cx="5345954" cy="3985165"/>
          </a:xfrm>
          <a:custGeom>
            <a:avLst/>
            <a:gdLst/>
            <a:ahLst/>
            <a:cxnLst/>
            <a:rect l="l" t="t" r="r" b="b"/>
            <a:pathLst>
              <a:path w="5345954" h="3985165">
                <a:moveTo>
                  <a:pt x="0" y="0"/>
                </a:moveTo>
                <a:lnTo>
                  <a:pt x="5345953" y="0"/>
                </a:lnTo>
                <a:lnTo>
                  <a:pt x="5345953" y="3985166"/>
                </a:lnTo>
                <a:lnTo>
                  <a:pt x="0" y="39851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>
            <a:off x="7203728" y="5830858"/>
            <a:ext cx="728153" cy="939224"/>
          </a:xfrm>
          <a:custGeom>
            <a:avLst/>
            <a:gdLst/>
            <a:ahLst/>
            <a:cxnLst/>
            <a:rect l="l" t="t" r="r" b="b"/>
            <a:pathLst>
              <a:path w="728153" h="939224">
                <a:moveTo>
                  <a:pt x="0" y="0"/>
                </a:moveTo>
                <a:lnTo>
                  <a:pt x="728153" y="0"/>
                </a:lnTo>
                <a:lnTo>
                  <a:pt x="728153" y="939224"/>
                </a:lnTo>
                <a:lnTo>
                  <a:pt x="0" y="9392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4696" t="-7078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TextBox 8"/>
          <p:cNvSpPr txBox="1"/>
          <p:nvPr/>
        </p:nvSpPr>
        <p:spPr>
          <a:xfrm>
            <a:off x="5975850" y="576583"/>
            <a:ext cx="6336300" cy="999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lura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oss</a:t>
            </a:r>
            <a:endParaRPr lang="en-US" sz="6000" b="1">
              <a:solidFill>
                <a:srgbClr val="FFFFFF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910330"/>
            <a:ext cx="5567237" cy="2390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Hej mamma! </a:t>
            </a:r>
          </a:p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 du swisha </a:t>
            </a:r>
          </a:p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50 kronor till 0707070707?</a:t>
            </a:r>
          </a:p>
        </p:txBody>
      </p:sp>
      <p:sp>
        <p:nvSpPr>
          <p:cNvPr id="10" name="Freeform 10"/>
          <p:cNvSpPr/>
          <p:nvPr/>
        </p:nvSpPr>
        <p:spPr>
          <a:xfrm>
            <a:off x="3448242" y="7759988"/>
            <a:ext cx="728153" cy="939224"/>
          </a:xfrm>
          <a:custGeom>
            <a:avLst/>
            <a:gdLst/>
            <a:ahLst/>
            <a:cxnLst/>
            <a:rect l="l" t="t" r="r" b="b"/>
            <a:pathLst>
              <a:path w="728153" h="939224">
                <a:moveTo>
                  <a:pt x="0" y="0"/>
                </a:moveTo>
                <a:lnTo>
                  <a:pt x="728153" y="0"/>
                </a:lnTo>
                <a:lnTo>
                  <a:pt x="728153" y="939224"/>
                </a:lnTo>
                <a:lnTo>
                  <a:pt x="0" y="9392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4696" t="-70781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84940" y="2031611"/>
            <a:ext cx="10786103" cy="7226689"/>
          </a:xfrm>
          <a:custGeom>
            <a:avLst/>
            <a:gdLst/>
            <a:ahLst/>
            <a:cxnLst/>
            <a:rect l="l" t="t" r="r" b="b"/>
            <a:pathLst>
              <a:path w="10786103" h="7226689">
                <a:moveTo>
                  <a:pt x="0" y="0"/>
                </a:moveTo>
                <a:lnTo>
                  <a:pt x="10786103" y="0"/>
                </a:lnTo>
                <a:lnTo>
                  <a:pt x="10786103" y="7226689"/>
                </a:lnTo>
                <a:lnTo>
                  <a:pt x="0" y="72266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TextBox 3"/>
          <p:cNvSpPr txBox="1"/>
          <p:nvPr/>
        </p:nvSpPr>
        <p:spPr>
          <a:xfrm>
            <a:off x="2485628" y="529108"/>
            <a:ext cx="13897372" cy="999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AI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kan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också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vara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väldigt</a:t>
            </a:r>
            <a:r>
              <a:rPr lang="en-US" sz="6000" b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 </a:t>
            </a:r>
            <a:r>
              <a:rPr lang="en-US" sz="6000" b="1" err="1">
                <a:solidFill>
                  <a:srgbClr val="FFFFFF"/>
                </a:solidFill>
                <a:latin typeface="Work Sans 2 Bold"/>
                <a:ea typeface="Work Sans 2 Bold"/>
                <a:cs typeface="Work Sans 2 Bold"/>
                <a:sym typeface="Work Sans 2 Bold"/>
              </a:rPr>
              <a:t>hjälpsam</a:t>
            </a:r>
            <a:endParaRPr lang="en-US" sz="6000" b="1">
              <a:solidFill>
                <a:srgbClr val="FFFFFF"/>
              </a:solidFill>
              <a:latin typeface="Work Sans 2 Bold"/>
              <a:ea typeface="Work Sans 2 Bold"/>
              <a:cs typeface="Work Sans 2 Bold"/>
              <a:sym typeface="Work Sans 2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2038E5-D68D-A058-9ED4-A0FD23CF3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-1016000"/>
            <a:ext cx="18478500" cy="12319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1473" y="2268035"/>
            <a:ext cx="11803701" cy="5621962"/>
            <a:chOff x="0" y="0"/>
            <a:chExt cx="3193577" cy="1521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93577" cy="1521063"/>
            </a:xfrm>
            <a:custGeom>
              <a:avLst/>
              <a:gdLst/>
              <a:ahLst/>
              <a:cxnLst/>
              <a:rect l="l" t="t" r="r" b="b"/>
              <a:pathLst>
                <a:path w="3193577" h="1521063">
                  <a:moveTo>
                    <a:pt x="57062" y="0"/>
                  </a:moveTo>
                  <a:lnTo>
                    <a:pt x="3136515" y="0"/>
                  </a:lnTo>
                  <a:cubicBezTo>
                    <a:pt x="3168029" y="0"/>
                    <a:pt x="3193577" y="25548"/>
                    <a:pt x="3193577" y="57062"/>
                  </a:cubicBezTo>
                  <a:lnTo>
                    <a:pt x="3193577" y="1464000"/>
                  </a:lnTo>
                  <a:cubicBezTo>
                    <a:pt x="3193577" y="1495515"/>
                    <a:pt x="3168029" y="1521063"/>
                    <a:pt x="3136515" y="1521063"/>
                  </a:cubicBezTo>
                  <a:lnTo>
                    <a:pt x="57062" y="1521063"/>
                  </a:lnTo>
                  <a:cubicBezTo>
                    <a:pt x="25548" y="1521063"/>
                    <a:pt x="0" y="1495515"/>
                    <a:pt x="0" y="1464000"/>
                  </a:cubicBezTo>
                  <a:lnTo>
                    <a:pt x="0" y="57062"/>
                  </a:lnTo>
                  <a:cubicBezTo>
                    <a:pt x="0" y="25548"/>
                    <a:pt x="25548" y="0"/>
                    <a:pt x="57062" y="0"/>
                  </a:cubicBez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193577" cy="1530588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D3AAB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5952404" y="1622658"/>
            <a:ext cx="1536001" cy="3641749"/>
            <a:chOff x="0" y="0"/>
            <a:chExt cx="541098" cy="1282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5692861">
            <a:off x="5800570" y="-1105400"/>
            <a:ext cx="6686861" cy="12327931"/>
          </a:xfrm>
          <a:custGeom>
            <a:avLst/>
            <a:gdLst/>
            <a:ahLst/>
            <a:cxnLst/>
            <a:rect l="l" t="t" r="r" b="b"/>
            <a:pathLst>
              <a:path w="6686861" h="12327931">
                <a:moveTo>
                  <a:pt x="0" y="0"/>
                </a:moveTo>
                <a:lnTo>
                  <a:pt x="6686860" y="0"/>
                </a:lnTo>
                <a:lnTo>
                  <a:pt x="6686860" y="12327930"/>
                </a:lnTo>
                <a:lnTo>
                  <a:pt x="0" y="123279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-714887">
            <a:off x="11821115" y="6362066"/>
            <a:ext cx="1185264" cy="967601"/>
          </a:xfrm>
          <a:custGeom>
            <a:avLst/>
            <a:gdLst/>
            <a:ahLst/>
            <a:cxnLst/>
            <a:rect l="l" t="t" r="r" b="b"/>
            <a:pathLst>
              <a:path w="1185264" h="967601">
                <a:moveTo>
                  <a:pt x="0" y="0"/>
                </a:moveTo>
                <a:lnTo>
                  <a:pt x="1185264" y="0"/>
                </a:lnTo>
                <a:lnTo>
                  <a:pt x="1185264" y="967602"/>
                </a:lnTo>
                <a:lnTo>
                  <a:pt x="0" y="967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4136" t="-397791" r="-544214" b="-3162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531001">
            <a:off x="5973425" y="2873845"/>
            <a:ext cx="540966" cy="545422"/>
          </a:xfrm>
          <a:custGeom>
            <a:avLst/>
            <a:gdLst/>
            <a:ahLst/>
            <a:cxnLst/>
            <a:rect l="l" t="t" r="r" b="b"/>
            <a:pathLst>
              <a:path w="540966" h="545422">
                <a:moveTo>
                  <a:pt x="0" y="0"/>
                </a:moveTo>
                <a:lnTo>
                  <a:pt x="540966" y="0"/>
                </a:lnTo>
                <a:lnTo>
                  <a:pt x="540966" y="545422"/>
                </a:lnTo>
                <a:lnTo>
                  <a:pt x="0" y="545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1367" t="-376182" r="-612684" b="-22345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405971">
            <a:off x="5346630" y="3117358"/>
            <a:ext cx="904106" cy="869926"/>
          </a:xfrm>
          <a:custGeom>
            <a:avLst/>
            <a:gdLst/>
            <a:ahLst/>
            <a:cxnLst/>
            <a:rect l="l" t="t" r="r" b="b"/>
            <a:pathLst>
              <a:path w="904106" h="869926">
                <a:moveTo>
                  <a:pt x="0" y="0"/>
                </a:moveTo>
                <a:lnTo>
                  <a:pt x="904106" y="0"/>
                </a:lnTo>
                <a:lnTo>
                  <a:pt x="904106" y="869926"/>
                </a:lnTo>
                <a:lnTo>
                  <a:pt x="0" y="8699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65312" t="-348295" r="-188656" b="-22631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4358160" y="4123240"/>
            <a:ext cx="9571680" cy="2126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ÄR CYBER-</a:t>
            </a:r>
          </a:p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682241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SÄKERHET?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514753" y="236393"/>
            <a:ext cx="4309794" cy="535812"/>
            <a:chOff x="0" y="0"/>
            <a:chExt cx="5746392" cy="7144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685" y="-96450"/>
            <a:ext cx="4047906" cy="3326625"/>
          </a:xfrm>
          <a:custGeom>
            <a:avLst/>
            <a:gdLst/>
            <a:ahLst/>
            <a:cxnLst/>
            <a:rect l="l" t="t" r="r" b="b"/>
            <a:pathLst>
              <a:path w="4047906" h="3326625">
                <a:moveTo>
                  <a:pt x="0" y="0"/>
                </a:moveTo>
                <a:lnTo>
                  <a:pt x="4047906" y="0"/>
                </a:lnTo>
                <a:lnTo>
                  <a:pt x="4047906" y="3326625"/>
                </a:lnTo>
                <a:lnTo>
                  <a:pt x="0" y="33266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13508184" y="267710"/>
            <a:ext cx="4309777" cy="535781"/>
            <a:chOff x="0" y="0"/>
            <a:chExt cx="5746369" cy="7143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5" name="Freeform 5"/>
          <p:cNvSpPr/>
          <p:nvPr/>
        </p:nvSpPr>
        <p:spPr>
          <a:xfrm>
            <a:off x="-184328" y="7434396"/>
            <a:ext cx="5704484" cy="3021482"/>
          </a:xfrm>
          <a:custGeom>
            <a:avLst/>
            <a:gdLst/>
            <a:ahLst/>
            <a:cxnLst/>
            <a:rect l="l" t="t" r="r" b="b"/>
            <a:pathLst>
              <a:path w="5704484" h="3021482">
                <a:moveTo>
                  <a:pt x="0" y="0"/>
                </a:moveTo>
                <a:lnTo>
                  <a:pt x="5704485" y="0"/>
                </a:lnTo>
                <a:lnTo>
                  <a:pt x="5704485" y="3021482"/>
                </a:lnTo>
                <a:lnTo>
                  <a:pt x="0" y="3021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>
            <a:off x="6828739" y="2083251"/>
            <a:ext cx="4891669" cy="176003"/>
          </a:xfrm>
          <a:custGeom>
            <a:avLst/>
            <a:gdLst/>
            <a:ahLst/>
            <a:cxnLst/>
            <a:rect l="l" t="t" r="r" b="b"/>
            <a:pathLst>
              <a:path w="4891669" h="176003">
                <a:moveTo>
                  <a:pt x="0" y="0"/>
                </a:moveTo>
                <a:lnTo>
                  <a:pt x="4891669" y="0"/>
                </a:lnTo>
                <a:lnTo>
                  <a:pt x="4891669" y="176003"/>
                </a:lnTo>
                <a:lnTo>
                  <a:pt x="0" y="1760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069" b="-407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flipH="1">
            <a:off x="9615376" y="7995915"/>
            <a:ext cx="2854471" cy="203778"/>
          </a:xfrm>
          <a:custGeom>
            <a:avLst/>
            <a:gdLst/>
            <a:ahLst/>
            <a:cxnLst/>
            <a:rect l="l" t="t" r="r" b="b"/>
            <a:pathLst>
              <a:path w="2854471" h="203778">
                <a:moveTo>
                  <a:pt x="2854471" y="0"/>
                </a:moveTo>
                <a:lnTo>
                  <a:pt x="0" y="0"/>
                </a:lnTo>
                <a:lnTo>
                  <a:pt x="0" y="203778"/>
                </a:lnTo>
                <a:lnTo>
                  <a:pt x="2854471" y="203778"/>
                </a:lnTo>
                <a:lnTo>
                  <a:pt x="285447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697" b="-369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>
            <a:off x="14396637" y="9641919"/>
            <a:ext cx="2532888" cy="180823"/>
          </a:xfrm>
          <a:custGeom>
            <a:avLst/>
            <a:gdLst/>
            <a:ahLst/>
            <a:cxnLst/>
            <a:rect l="l" t="t" r="r" b="b"/>
            <a:pathLst>
              <a:path w="2532888" h="180823">
                <a:moveTo>
                  <a:pt x="0" y="0"/>
                </a:moveTo>
                <a:lnTo>
                  <a:pt x="2532888" y="0"/>
                </a:lnTo>
                <a:lnTo>
                  <a:pt x="2532888" y="180823"/>
                </a:lnTo>
                <a:lnTo>
                  <a:pt x="0" y="180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660" b="-26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7349060" y="3146380"/>
            <a:ext cx="3521613" cy="3231080"/>
          </a:xfrm>
          <a:custGeom>
            <a:avLst/>
            <a:gdLst/>
            <a:ahLst/>
            <a:cxnLst/>
            <a:rect l="l" t="t" r="r" b="b"/>
            <a:pathLst>
              <a:path w="3521613" h="3231080">
                <a:moveTo>
                  <a:pt x="0" y="0"/>
                </a:moveTo>
                <a:lnTo>
                  <a:pt x="3521613" y="0"/>
                </a:lnTo>
                <a:lnTo>
                  <a:pt x="3521613" y="3231080"/>
                </a:lnTo>
                <a:lnTo>
                  <a:pt x="0" y="3231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3268390" y="3146380"/>
            <a:ext cx="3145787" cy="3071074"/>
          </a:xfrm>
          <a:custGeom>
            <a:avLst/>
            <a:gdLst/>
            <a:ahLst/>
            <a:cxnLst/>
            <a:rect l="l" t="t" r="r" b="b"/>
            <a:pathLst>
              <a:path w="3145787" h="3071074">
                <a:moveTo>
                  <a:pt x="0" y="0"/>
                </a:moveTo>
                <a:lnTo>
                  <a:pt x="3145787" y="0"/>
                </a:lnTo>
                <a:lnTo>
                  <a:pt x="3145787" y="3071075"/>
                </a:lnTo>
                <a:lnTo>
                  <a:pt x="0" y="3071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1804123" y="3146380"/>
            <a:ext cx="3215487" cy="3207448"/>
          </a:xfrm>
          <a:custGeom>
            <a:avLst/>
            <a:gdLst/>
            <a:ahLst/>
            <a:cxnLst/>
            <a:rect l="l" t="t" r="r" b="b"/>
            <a:pathLst>
              <a:path w="3215487" h="3207448">
                <a:moveTo>
                  <a:pt x="0" y="0"/>
                </a:moveTo>
                <a:lnTo>
                  <a:pt x="3215487" y="0"/>
                </a:lnTo>
                <a:lnTo>
                  <a:pt x="3215487" y="3207449"/>
                </a:lnTo>
                <a:lnTo>
                  <a:pt x="0" y="32074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TextBox 12"/>
          <p:cNvSpPr txBox="1"/>
          <p:nvPr/>
        </p:nvSpPr>
        <p:spPr>
          <a:xfrm>
            <a:off x="5483990" y="1317788"/>
            <a:ext cx="7320019" cy="853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6000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Vad </a:t>
            </a:r>
            <a:r>
              <a:rPr lang="en-US" sz="6000" err="1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är</a:t>
            </a:r>
            <a:r>
              <a:rPr lang="en-US" sz="6000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säkerhet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56032" y="7302687"/>
            <a:ext cx="8452152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Det du gör för att </a:t>
            </a:r>
            <a:r>
              <a:rPr lang="en-US" sz="45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skydda</a:t>
            </a:r>
            <a:r>
              <a:rPr lang="en-US" sz="4500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 dig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28609" y="8240057"/>
            <a:ext cx="5106988" cy="404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0"/>
              </a:lnSpc>
            </a:pPr>
            <a:r>
              <a:rPr lang="en-US" sz="2824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Som att ha på sig cykelhjälm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965488" y="9239250"/>
            <a:ext cx="3395177" cy="36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2B5165"/>
                </a:solidFill>
                <a:latin typeface="Work Sans 1"/>
                <a:ea typeface="Work Sans 1"/>
                <a:cs typeface="Work Sans 1"/>
                <a:sym typeface="Work Sans 1"/>
              </a:rPr>
              <a:t>Vad är cybersäkerhet?</a:t>
            </a:r>
          </a:p>
        </p:txBody>
      </p:sp>
      <p:sp>
        <p:nvSpPr>
          <p:cNvPr id="16" name="Freeform 16"/>
          <p:cNvSpPr/>
          <p:nvPr/>
        </p:nvSpPr>
        <p:spPr>
          <a:xfrm rot="-377522" flipH="1">
            <a:off x="1030910" y="8553433"/>
            <a:ext cx="1163377" cy="1118520"/>
          </a:xfrm>
          <a:custGeom>
            <a:avLst/>
            <a:gdLst/>
            <a:ahLst/>
            <a:cxnLst/>
            <a:rect l="l" t="t" r="r" b="b"/>
            <a:pathLst>
              <a:path w="1163377" h="1118520">
                <a:moveTo>
                  <a:pt x="1163377" y="0"/>
                </a:moveTo>
                <a:lnTo>
                  <a:pt x="0" y="0"/>
                </a:lnTo>
                <a:lnTo>
                  <a:pt x="0" y="1118520"/>
                </a:lnTo>
                <a:lnTo>
                  <a:pt x="1163377" y="1118520"/>
                </a:lnTo>
                <a:lnTo>
                  <a:pt x="1163377" y="0"/>
                </a:lnTo>
                <a:close/>
              </a:path>
            </a:pathLst>
          </a:custGeom>
          <a:blipFill>
            <a:blip r:embed="rId12"/>
            <a:stretch>
              <a:fillRect l="-480693" t="-285648" r="-518144" b="-2572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-1418027">
            <a:off x="703078" y="1041386"/>
            <a:ext cx="1484954" cy="1425633"/>
          </a:xfrm>
          <a:custGeom>
            <a:avLst/>
            <a:gdLst/>
            <a:ahLst/>
            <a:cxnLst/>
            <a:rect l="l" t="t" r="r" b="b"/>
            <a:pathLst>
              <a:path w="1484954" h="1425633">
                <a:moveTo>
                  <a:pt x="0" y="0"/>
                </a:moveTo>
                <a:lnTo>
                  <a:pt x="1484954" y="0"/>
                </a:lnTo>
                <a:lnTo>
                  <a:pt x="1484954" y="1425633"/>
                </a:lnTo>
                <a:lnTo>
                  <a:pt x="0" y="142563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97414" t="-182470" r="-335183" b="-263944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547125">
            <a:off x="2052963" y="8051117"/>
            <a:ext cx="788318" cy="1149735"/>
          </a:xfrm>
          <a:custGeom>
            <a:avLst/>
            <a:gdLst/>
            <a:ahLst/>
            <a:cxnLst/>
            <a:rect l="l" t="t" r="r" b="b"/>
            <a:pathLst>
              <a:path w="788318" h="1149735">
                <a:moveTo>
                  <a:pt x="0" y="0"/>
                </a:moveTo>
                <a:lnTo>
                  <a:pt x="788318" y="0"/>
                </a:lnTo>
                <a:lnTo>
                  <a:pt x="788318" y="1149735"/>
                </a:lnTo>
                <a:lnTo>
                  <a:pt x="0" y="11497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58052" t="-204975" r="-230685" b="-192063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547125">
            <a:off x="15857485" y="7866611"/>
            <a:ext cx="1079535" cy="917770"/>
          </a:xfrm>
          <a:custGeom>
            <a:avLst/>
            <a:gdLst/>
            <a:ahLst/>
            <a:cxnLst/>
            <a:rect l="l" t="t" r="r" b="b"/>
            <a:pathLst>
              <a:path w="1079535" h="917770">
                <a:moveTo>
                  <a:pt x="0" y="0"/>
                </a:moveTo>
                <a:lnTo>
                  <a:pt x="1079535" y="0"/>
                </a:lnTo>
                <a:lnTo>
                  <a:pt x="1079535" y="917771"/>
                </a:lnTo>
                <a:lnTo>
                  <a:pt x="0" y="91777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40100" t="-391101" r="-106701" b="-20151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906048">
            <a:off x="16679177" y="7454728"/>
            <a:ext cx="660698" cy="963606"/>
          </a:xfrm>
          <a:custGeom>
            <a:avLst/>
            <a:gdLst/>
            <a:ahLst/>
            <a:cxnLst/>
            <a:rect l="l" t="t" r="r" b="b"/>
            <a:pathLst>
              <a:path w="660698" h="963606">
                <a:moveTo>
                  <a:pt x="0" y="0"/>
                </a:moveTo>
                <a:lnTo>
                  <a:pt x="660697" y="0"/>
                </a:lnTo>
                <a:lnTo>
                  <a:pt x="660697" y="963606"/>
                </a:lnTo>
                <a:lnTo>
                  <a:pt x="0" y="96360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958052" t="-204975" r="-230685" b="-192063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8184" y="267710"/>
            <a:ext cx="4309777" cy="535781"/>
            <a:chOff x="0" y="0"/>
            <a:chExt cx="5746369" cy="714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4" name="Freeform 4"/>
          <p:cNvSpPr/>
          <p:nvPr/>
        </p:nvSpPr>
        <p:spPr>
          <a:xfrm>
            <a:off x="12228243" y="6928818"/>
            <a:ext cx="6145359" cy="3427276"/>
          </a:xfrm>
          <a:custGeom>
            <a:avLst/>
            <a:gdLst/>
            <a:ahLst/>
            <a:cxnLst/>
            <a:rect l="l" t="t" r="r" b="b"/>
            <a:pathLst>
              <a:path w="6145359" h="3427276">
                <a:moveTo>
                  <a:pt x="0" y="0"/>
                </a:moveTo>
                <a:lnTo>
                  <a:pt x="6145358" y="0"/>
                </a:lnTo>
                <a:lnTo>
                  <a:pt x="6145358" y="3427276"/>
                </a:lnTo>
                <a:lnTo>
                  <a:pt x="0" y="34272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7222517" y="2319891"/>
            <a:ext cx="4891669" cy="176003"/>
          </a:xfrm>
          <a:custGeom>
            <a:avLst/>
            <a:gdLst/>
            <a:ahLst/>
            <a:cxnLst/>
            <a:rect l="l" t="t" r="r" b="b"/>
            <a:pathLst>
              <a:path w="4891669" h="176003">
                <a:moveTo>
                  <a:pt x="0" y="0"/>
                </a:moveTo>
                <a:lnTo>
                  <a:pt x="4891669" y="0"/>
                </a:lnTo>
                <a:lnTo>
                  <a:pt x="4891669" y="176003"/>
                </a:lnTo>
                <a:lnTo>
                  <a:pt x="0" y="1760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069" b="-407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3556483" cy="7991485"/>
          </a:xfrm>
          <a:custGeom>
            <a:avLst/>
            <a:gdLst/>
            <a:ahLst/>
            <a:cxnLst/>
            <a:rect l="l" t="t" r="r" b="b"/>
            <a:pathLst>
              <a:path w="3556483" h="7991485">
                <a:moveTo>
                  <a:pt x="0" y="0"/>
                </a:moveTo>
                <a:lnTo>
                  <a:pt x="3556483" y="0"/>
                </a:lnTo>
                <a:lnTo>
                  <a:pt x="3556483" y="7991485"/>
                </a:lnTo>
                <a:lnTo>
                  <a:pt x="0" y="7991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flipH="1">
            <a:off x="7536675" y="7961890"/>
            <a:ext cx="4263333" cy="153400"/>
          </a:xfrm>
          <a:custGeom>
            <a:avLst/>
            <a:gdLst/>
            <a:ahLst/>
            <a:cxnLst/>
            <a:rect l="l" t="t" r="r" b="b"/>
            <a:pathLst>
              <a:path w="4263333" h="153400">
                <a:moveTo>
                  <a:pt x="4263333" y="0"/>
                </a:moveTo>
                <a:lnTo>
                  <a:pt x="0" y="0"/>
                </a:lnTo>
                <a:lnTo>
                  <a:pt x="0" y="153400"/>
                </a:lnTo>
                <a:lnTo>
                  <a:pt x="4263333" y="153400"/>
                </a:lnTo>
                <a:lnTo>
                  <a:pt x="426333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732" b="-27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>
            <a:off x="14396637" y="9641919"/>
            <a:ext cx="2532888" cy="180823"/>
          </a:xfrm>
          <a:custGeom>
            <a:avLst/>
            <a:gdLst/>
            <a:ahLst/>
            <a:cxnLst/>
            <a:rect l="l" t="t" r="r" b="b"/>
            <a:pathLst>
              <a:path w="2532888" h="180823">
                <a:moveTo>
                  <a:pt x="0" y="0"/>
                </a:moveTo>
                <a:lnTo>
                  <a:pt x="2532888" y="0"/>
                </a:lnTo>
                <a:lnTo>
                  <a:pt x="2532888" y="180823"/>
                </a:lnTo>
                <a:lnTo>
                  <a:pt x="0" y="180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660" b="-26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5572615" y="3176819"/>
            <a:ext cx="3145787" cy="3071074"/>
          </a:xfrm>
          <a:custGeom>
            <a:avLst/>
            <a:gdLst/>
            <a:ahLst/>
            <a:cxnLst/>
            <a:rect l="l" t="t" r="r" b="b"/>
            <a:pathLst>
              <a:path w="3145787" h="3071074">
                <a:moveTo>
                  <a:pt x="0" y="0"/>
                </a:moveTo>
                <a:lnTo>
                  <a:pt x="3145787" y="0"/>
                </a:lnTo>
                <a:lnTo>
                  <a:pt x="3145787" y="3071074"/>
                </a:lnTo>
                <a:lnTo>
                  <a:pt x="0" y="3071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9603613" y="3206784"/>
            <a:ext cx="4160475" cy="3011144"/>
          </a:xfrm>
          <a:custGeom>
            <a:avLst/>
            <a:gdLst/>
            <a:ahLst/>
            <a:cxnLst/>
            <a:rect l="l" t="t" r="r" b="b"/>
            <a:pathLst>
              <a:path w="4160475" h="3011144">
                <a:moveTo>
                  <a:pt x="0" y="0"/>
                </a:moveTo>
                <a:lnTo>
                  <a:pt x="4160475" y="0"/>
                </a:lnTo>
                <a:lnTo>
                  <a:pt x="4160475" y="3011144"/>
                </a:lnTo>
                <a:lnTo>
                  <a:pt x="0" y="3011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TextBox 11"/>
          <p:cNvSpPr txBox="1"/>
          <p:nvPr/>
        </p:nvSpPr>
        <p:spPr>
          <a:xfrm>
            <a:off x="5033040" y="1413060"/>
            <a:ext cx="9270603" cy="853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6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Vad är </a:t>
            </a:r>
            <a:r>
              <a:rPr lang="en-US" sz="60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CYBERsäkerhet?</a:t>
            </a:r>
            <a:r>
              <a:rPr lang="en-US" sz="60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12613" y="7168054"/>
            <a:ext cx="11688308" cy="601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Som en </a:t>
            </a: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cykelhjälm</a:t>
            </a:r>
            <a:r>
              <a:rPr lang="en-US" sz="450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 online!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65488" y="9239250"/>
            <a:ext cx="3395177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67B9E8"/>
                </a:solidFill>
                <a:latin typeface="Work Sans 1"/>
                <a:ea typeface="Work Sans 1"/>
                <a:cs typeface="Work Sans 1"/>
                <a:sym typeface="Work Sans 1"/>
              </a:rPr>
              <a:t>Vad är cybersäkerhet?</a:t>
            </a:r>
          </a:p>
        </p:txBody>
      </p:sp>
      <p:sp>
        <p:nvSpPr>
          <p:cNvPr id="14" name="Freeform 14"/>
          <p:cNvSpPr/>
          <p:nvPr/>
        </p:nvSpPr>
        <p:spPr>
          <a:xfrm rot="1283877">
            <a:off x="16582510" y="7237342"/>
            <a:ext cx="746456" cy="835071"/>
          </a:xfrm>
          <a:custGeom>
            <a:avLst/>
            <a:gdLst/>
            <a:ahLst/>
            <a:cxnLst/>
            <a:rect l="l" t="t" r="r" b="b"/>
            <a:pathLst>
              <a:path w="746456" h="835071">
                <a:moveTo>
                  <a:pt x="0" y="0"/>
                </a:moveTo>
                <a:lnTo>
                  <a:pt x="746455" y="0"/>
                </a:lnTo>
                <a:lnTo>
                  <a:pt x="746455" y="835071"/>
                </a:lnTo>
                <a:lnTo>
                  <a:pt x="0" y="8350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70651" t="-313178" r="-86722" b="-1791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-424023">
            <a:off x="16157497" y="7822242"/>
            <a:ext cx="861272" cy="858279"/>
          </a:xfrm>
          <a:custGeom>
            <a:avLst/>
            <a:gdLst/>
            <a:ahLst/>
            <a:cxnLst/>
            <a:rect l="l" t="t" r="r" b="b"/>
            <a:pathLst>
              <a:path w="861272" h="858279">
                <a:moveTo>
                  <a:pt x="0" y="0"/>
                </a:moveTo>
                <a:lnTo>
                  <a:pt x="861272" y="0"/>
                </a:lnTo>
                <a:lnTo>
                  <a:pt x="861272" y="858279"/>
                </a:lnTo>
                <a:lnTo>
                  <a:pt x="0" y="858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37225" t="-157762" r="-97422" b="-326256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6" name="Group 16"/>
          <p:cNvGrpSpPr/>
          <p:nvPr/>
        </p:nvGrpSpPr>
        <p:grpSpPr>
          <a:xfrm rot="522727">
            <a:off x="2346842" y="1091114"/>
            <a:ext cx="888538" cy="845790"/>
            <a:chOff x="0" y="0"/>
            <a:chExt cx="1184717" cy="11277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84717" cy="1127720"/>
            </a:xfrm>
            <a:custGeom>
              <a:avLst/>
              <a:gdLst/>
              <a:ahLst/>
              <a:cxnLst/>
              <a:rect l="l" t="t" r="r" b="b"/>
              <a:pathLst>
                <a:path w="1184717" h="1127720">
                  <a:moveTo>
                    <a:pt x="0" y="0"/>
                  </a:moveTo>
                  <a:lnTo>
                    <a:pt x="1184717" y="0"/>
                  </a:lnTo>
                  <a:lnTo>
                    <a:pt x="1184717" y="1127720"/>
                  </a:lnTo>
                  <a:lnTo>
                    <a:pt x="0" y="1127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93525" t="-21664" r="-455985" b="-3803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9067" y="19050"/>
              <a:ext cx="686582" cy="7122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27"/>
                </a:lnSpc>
              </a:pPr>
              <a:r>
                <a:rPr lang="en-US" sz="3636">
                  <a:solidFill>
                    <a:srgbClr val="67B9E8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...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301429">
            <a:off x="1555046" y="1544836"/>
            <a:ext cx="1003884" cy="1200727"/>
          </a:xfrm>
          <a:custGeom>
            <a:avLst/>
            <a:gdLst/>
            <a:ahLst/>
            <a:cxnLst/>
            <a:rect l="l" t="t" r="r" b="b"/>
            <a:pathLst>
              <a:path w="1003884" h="1200727">
                <a:moveTo>
                  <a:pt x="0" y="0"/>
                </a:moveTo>
                <a:lnTo>
                  <a:pt x="1003884" y="0"/>
                </a:lnTo>
                <a:lnTo>
                  <a:pt x="1003884" y="1200727"/>
                </a:lnTo>
                <a:lnTo>
                  <a:pt x="0" y="12007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03218" t="-117375" r="-393822" b="-251518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14756" y="236391"/>
            <a:ext cx="4309777" cy="535781"/>
            <a:chOff x="0" y="0"/>
            <a:chExt cx="5746369" cy="714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4" name="Freeform 4"/>
          <p:cNvSpPr/>
          <p:nvPr/>
        </p:nvSpPr>
        <p:spPr>
          <a:xfrm>
            <a:off x="9900933" y="7360749"/>
            <a:ext cx="8447513" cy="2996775"/>
          </a:xfrm>
          <a:custGeom>
            <a:avLst/>
            <a:gdLst/>
            <a:ahLst/>
            <a:cxnLst/>
            <a:rect l="l" t="t" r="r" b="b"/>
            <a:pathLst>
              <a:path w="8447513" h="2996775">
                <a:moveTo>
                  <a:pt x="0" y="0"/>
                </a:moveTo>
                <a:lnTo>
                  <a:pt x="8447513" y="0"/>
                </a:lnTo>
                <a:lnTo>
                  <a:pt x="8447513" y="2996774"/>
                </a:lnTo>
                <a:lnTo>
                  <a:pt x="0" y="2996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-80601" y="-80601"/>
            <a:ext cx="4397197" cy="4860731"/>
          </a:xfrm>
          <a:custGeom>
            <a:avLst/>
            <a:gdLst/>
            <a:ahLst/>
            <a:cxnLst/>
            <a:rect l="l" t="t" r="r" b="b"/>
            <a:pathLst>
              <a:path w="4397197" h="4860731">
                <a:moveTo>
                  <a:pt x="0" y="0"/>
                </a:moveTo>
                <a:lnTo>
                  <a:pt x="4397198" y="0"/>
                </a:lnTo>
                <a:lnTo>
                  <a:pt x="4397198" y="4860732"/>
                </a:lnTo>
                <a:lnTo>
                  <a:pt x="0" y="4860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6" name="Group 6"/>
          <p:cNvGrpSpPr/>
          <p:nvPr/>
        </p:nvGrpSpPr>
        <p:grpSpPr>
          <a:xfrm rot="360840">
            <a:off x="1593466" y="1587017"/>
            <a:ext cx="817350" cy="938489"/>
            <a:chOff x="0" y="0"/>
            <a:chExt cx="1089800" cy="12513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9787" cy="1251331"/>
            </a:xfrm>
            <a:custGeom>
              <a:avLst/>
              <a:gdLst/>
              <a:ahLst/>
              <a:cxnLst/>
              <a:rect l="l" t="t" r="r" b="b"/>
              <a:pathLst>
                <a:path w="1089787" h="1251331">
                  <a:moveTo>
                    <a:pt x="0" y="0"/>
                  </a:moveTo>
                  <a:lnTo>
                    <a:pt x="1089787" y="0"/>
                  </a:lnTo>
                  <a:lnTo>
                    <a:pt x="1089787" y="1251331"/>
                  </a:lnTo>
                  <a:lnTo>
                    <a:pt x="0" y="12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2063" r="-52065" b="1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16688" y="2374773"/>
            <a:ext cx="921334" cy="777973"/>
            <a:chOff x="0" y="0"/>
            <a:chExt cx="1228446" cy="10372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8471" cy="1037336"/>
            </a:xfrm>
            <a:custGeom>
              <a:avLst/>
              <a:gdLst/>
              <a:ahLst/>
              <a:cxnLst/>
              <a:rect l="l" t="t" r="r" b="b"/>
              <a:pathLst>
                <a:path w="1228471" h="1037336">
                  <a:moveTo>
                    <a:pt x="0" y="0"/>
                  </a:moveTo>
                  <a:lnTo>
                    <a:pt x="1228471" y="0"/>
                  </a:lnTo>
                  <a:lnTo>
                    <a:pt x="1228471" y="1037336"/>
                  </a:lnTo>
                  <a:lnTo>
                    <a:pt x="0" y="1037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057" r="-25054" b="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0" name="Group 10"/>
          <p:cNvGrpSpPr/>
          <p:nvPr/>
        </p:nvGrpSpPr>
        <p:grpSpPr>
          <a:xfrm rot="-868800">
            <a:off x="15073436" y="7376941"/>
            <a:ext cx="928754" cy="1173356"/>
            <a:chOff x="0" y="0"/>
            <a:chExt cx="1238339" cy="15644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38377" cy="1564513"/>
            </a:xfrm>
            <a:custGeom>
              <a:avLst/>
              <a:gdLst/>
              <a:ahLst/>
              <a:cxnLst/>
              <a:rect l="l" t="t" r="r" b="b"/>
              <a:pathLst>
                <a:path w="1238377" h="1564513">
                  <a:moveTo>
                    <a:pt x="0" y="0"/>
                  </a:moveTo>
                  <a:lnTo>
                    <a:pt x="1238377" y="0"/>
                  </a:lnTo>
                  <a:lnTo>
                    <a:pt x="1238377" y="1564513"/>
                  </a:lnTo>
                  <a:lnTo>
                    <a:pt x="0" y="1564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2297" r="-62294" b="2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754283" y="7121604"/>
            <a:ext cx="846896" cy="889035"/>
            <a:chOff x="0" y="0"/>
            <a:chExt cx="1129195" cy="11853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9157" cy="1185418"/>
            </a:xfrm>
            <a:custGeom>
              <a:avLst/>
              <a:gdLst/>
              <a:ahLst/>
              <a:cxnLst/>
              <a:rect l="l" t="t" r="r" b="b"/>
              <a:pathLst>
                <a:path w="1129157" h="1185418">
                  <a:moveTo>
                    <a:pt x="0" y="0"/>
                  </a:moveTo>
                  <a:lnTo>
                    <a:pt x="1129157" y="0"/>
                  </a:lnTo>
                  <a:lnTo>
                    <a:pt x="1129157" y="1185418"/>
                  </a:lnTo>
                  <a:lnTo>
                    <a:pt x="0" y="1185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3313" r="-43316" b="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21406" y="643236"/>
            <a:ext cx="7582694" cy="853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 err="1">
                <a:solidFill>
                  <a:srgbClr val="682241"/>
                </a:solidFill>
                <a:latin typeface="Work Sans 1"/>
                <a:ea typeface="Work Sans 1"/>
                <a:cs typeface="Work Sans 1"/>
                <a:sym typeface="Work Sans 1"/>
              </a:rPr>
              <a:t>Säkerhet</a:t>
            </a:r>
            <a:r>
              <a:rPr lang="en-US" sz="6000">
                <a:solidFill>
                  <a:srgbClr val="682241"/>
                </a:solidFill>
                <a:latin typeface="Work Sans 1"/>
                <a:ea typeface="Work Sans 1"/>
                <a:cs typeface="Work Sans 1"/>
                <a:sym typeface="Work Sans 1"/>
              </a:rPr>
              <a:t> online</a:t>
            </a:r>
          </a:p>
        </p:txBody>
      </p:sp>
      <p:sp>
        <p:nvSpPr>
          <p:cNvPr id="15" name="Freeform 15"/>
          <p:cNvSpPr/>
          <p:nvPr/>
        </p:nvSpPr>
        <p:spPr>
          <a:xfrm flipH="1">
            <a:off x="7735538" y="1433061"/>
            <a:ext cx="3354430" cy="239477"/>
          </a:xfrm>
          <a:custGeom>
            <a:avLst/>
            <a:gdLst/>
            <a:ahLst/>
            <a:cxnLst/>
            <a:rect l="l" t="t" r="r" b="b"/>
            <a:pathLst>
              <a:path w="3354430" h="239477">
                <a:moveTo>
                  <a:pt x="3354429" y="0"/>
                </a:moveTo>
                <a:lnTo>
                  <a:pt x="0" y="0"/>
                </a:lnTo>
                <a:lnTo>
                  <a:pt x="0" y="239476"/>
                </a:lnTo>
                <a:lnTo>
                  <a:pt x="3354429" y="239476"/>
                </a:lnTo>
                <a:lnTo>
                  <a:pt x="335442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3875" b="-387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>
            <a:off x="14396637" y="9641919"/>
            <a:ext cx="2532888" cy="180823"/>
          </a:xfrm>
          <a:custGeom>
            <a:avLst/>
            <a:gdLst/>
            <a:ahLst/>
            <a:cxnLst/>
            <a:rect l="l" t="t" r="r" b="b"/>
            <a:pathLst>
              <a:path w="2532888" h="180823">
                <a:moveTo>
                  <a:pt x="0" y="0"/>
                </a:moveTo>
                <a:lnTo>
                  <a:pt x="2532888" y="0"/>
                </a:lnTo>
                <a:lnTo>
                  <a:pt x="2532888" y="180823"/>
                </a:lnTo>
                <a:lnTo>
                  <a:pt x="0" y="180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2660" b="-26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>
            <a:off x="115745" y="3546365"/>
            <a:ext cx="3361491" cy="3798295"/>
          </a:xfrm>
          <a:custGeom>
            <a:avLst/>
            <a:gdLst/>
            <a:ahLst/>
            <a:cxnLst/>
            <a:rect l="l" t="t" r="r" b="b"/>
            <a:pathLst>
              <a:path w="3361491" h="3798295">
                <a:moveTo>
                  <a:pt x="0" y="0"/>
                </a:moveTo>
                <a:lnTo>
                  <a:pt x="3361491" y="0"/>
                </a:lnTo>
                <a:lnTo>
                  <a:pt x="3361491" y="3798295"/>
                </a:lnTo>
                <a:lnTo>
                  <a:pt x="0" y="379829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407806" y="2942340"/>
            <a:ext cx="2970589" cy="2060846"/>
          </a:xfrm>
          <a:custGeom>
            <a:avLst/>
            <a:gdLst/>
            <a:ahLst/>
            <a:cxnLst/>
            <a:rect l="l" t="t" r="r" b="b"/>
            <a:pathLst>
              <a:path w="2970589" h="2060846">
                <a:moveTo>
                  <a:pt x="0" y="0"/>
                </a:moveTo>
                <a:lnTo>
                  <a:pt x="2970589" y="0"/>
                </a:lnTo>
                <a:lnTo>
                  <a:pt x="2970589" y="2060846"/>
                </a:lnTo>
                <a:lnTo>
                  <a:pt x="0" y="20608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13965488" y="9239250"/>
            <a:ext cx="3395177" cy="36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152832"/>
                </a:solidFill>
                <a:latin typeface="Work Sans 1"/>
                <a:ea typeface="Work Sans 1"/>
                <a:cs typeface="Work Sans 1"/>
                <a:sym typeface="Work Sans 1"/>
              </a:rPr>
              <a:t>Vad är cybersäkerhet?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696311" y="1724776"/>
            <a:ext cx="12409243" cy="8562224"/>
            <a:chOff x="0" y="0"/>
            <a:chExt cx="16545657" cy="1141629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6545657" cy="9759756"/>
              <a:chOff x="0" y="0"/>
              <a:chExt cx="2512985" cy="148233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512985" cy="1482330"/>
              </a:xfrm>
              <a:custGeom>
                <a:avLst/>
                <a:gdLst/>
                <a:ahLst/>
                <a:cxnLst/>
                <a:rect l="l" t="t" r="r" b="b"/>
                <a:pathLst>
                  <a:path w="2512985" h="1482330">
                    <a:moveTo>
                      <a:pt x="23009" y="0"/>
                    </a:moveTo>
                    <a:lnTo>
                      <a:pt x="2489977" y="0"/>
                    </a:lnTo>
                    <a:cubicBezTo>
                      <a:pt x="2496079" y="0"/>
                      <a:pt x="2501931" y="2424"/>
                      <a:pt x="2506246" y="6739"/>
                    </a:cubicBezTo>
                    <a:cubicBezTo>
                      <a:pt x="2510561" y="11054"/>
                      <a:pt x="2512985" y="16907"/>
                      <a:pt x="2512985" y="23009"/>
                    </a:cubicBezTo>
                    <a:lnTo>
                      <a:pt x="2512985" y="1459321"/>
                    </a:lnTo>
                    <a:cubicBezTo>
                      <a:pt x="2512985" y="1465423"/>
                      <a:pt x="2510561" y="1471276"/>
                      <a:pt x="2506246" y="1475591"/>
                    </a:cubicBezTo>
                    <a:cubicBezTo>
                      <a:pt x="2501931" y="1479906"/>
                      <a:pt x="2496079" y="1482330"/>
                      <a:pt x="2489977" y="1482330"/>
                    </a:cubicBezTo>
                    <a:lnTo>
                      <a:pt x="23009" y="1482330"/>
                    </a:lnTo>
                    <a:cubicBezTo>
                      <a:pt x="10301" y="1482330"/>
                      <a:pt x="0" y="1472029"/>
                      <a:pt x="0" y="1459321"/>
                    </a:cubicBezTo>
                    <a:lnTo>
                      <a:pt x="0" y="23009"/>
                    </a:lnTo>
                    <a:cubicBezTo>
                      <a:pt x="0" y="10301"/>
                      <a:pt x="10301" y="0"/>
                      <a:pt x="23009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9525"/>
                <a:ext cx="2512985" cy="1491855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491096" y="9759756"/>
              <a:ext cx="3563466" cy="1580531"/>
              <a:chOff x="0" y="0"/>
              <a:chExt cx="541226" cy="24005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54122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541226" h="240054">
                    <a:moveTo>
                      <a:pt x="0" y="0"/>
                    </a:moveTo>
                    <a:lnTo>
                      <a:pt x="541226" y="0"/>
                    </a:lnTo>
                    <a:lnTo>
                      <a:pt x="54122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9525"/>
                <a:ext cx="54122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328592">
              <a:off x="6303052" y="9759756"/>
              <a:ext cx="760368" cy="1580531"/>
              <a:chOff x="0" y="0"/>
              <a:chExt cx="115486" cy="24005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548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115486" h="240054">
                    <a:moveTo>
                      <a:pt x="0" y="0"/>
                    </a:moveTo>
                    <a:lnTo>
                      <a:pt x="115486" y="0"/>
                    </a:lnTo>
                    <a:lnTo>
                      <a:pt x="11548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9525"/>
                <a:ext cx="11548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-374209">
              <a:off x="9427293" y="9758941"/>
              <a:ext cx="760368" cy="1580531"/>
              <a:chOff x="0" y="0"/>
              <a:chExt cx="115486" cy="240054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1548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115486" h="240054">
                    <a:moveTo>
                      <a:pt x="0" y="0"/>
                    </a:moveTo>
                    <a:lnTo>
                      <a:pt x="115486" y="0"/>
                    </a:lnTo>
                    <a:lnTo>
                      <a:pt x="11548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9525"/>
                <a:ext cx="11548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5400000">
              <a:off x="8179818" y="8483128"/>
              <a:ext cx="132352" cy="5647320"/>
              <a:chOff x="0" y="0"/>
              <a:chExt cx="20102" cy="85772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0102" cy="857726"/>
              </a:xfrm>
              <a:custGeom>
                <a:avLst/>
                <a:gdLst/>
                <a:ahLst/>
                <a:cxnLst/>
                <a:rect l="l" t="t" r="r" b="b"/>
                <a:pathLst>
                  <a:path w="20102" h="857726">
                    <a:moveTo>
                      <a:pt x="10051" y="0"/>
                    </a:moveTo>
                    <a:lnTo>
                      <a:pt x="10051" y="0"/>
                    </a:lnTo>
                    <a:cubicBezTo>
                      <a:pt x="15602" y="0"/>
                      <a:pt x="20102" y="4500"/>
                      <a:pt x="20102" y="10051"/>
                    </a:cubicBezTo>
                    <a:lnTo>
                      <a:pt x="20102" y="847675"/>
                    </a:lnTo>
                    <a:cubicBezTo>
                      <a:pt x="20102" y="850340"/>
                      <a:pt x="19043" y="852897"/>
                      <a:pt x="17158" y="854782"/>
                    </a:cubicBezTo>
                    <a:cubicBezTo>
                      <a:pt x="15273" y="856667"/>
                      <a:pt x="12717" y="857726"/>
                      <a:pt x="10051" y="857726"/>
                    </a:cubicBezTo>
                    <a:lnTo>
                      <a:pt x="10051" y="857726"/>
                    </a:lnTo>
                    <a:cubicBezTo>
                      <a:pt x="4500" y="857726"/>
                      <a:pt x="0" y="853226"/>
                      <a:pt x="0" y="847675"/>
                    </a:cubicBezTo>
                    <a:lnTo>
                      <a:pt x="0" y="10051"/>
                    </a:lnTo>
                    <a:cubicBezTo>
                      <a:pt x="0" y="7385"/>
                      <a:pt x="1059" y="4829"/>
                      <a:pt x="2944" y="2944"/>
                    </a:cubicBezTo>
                    <a:cubicBezTo>
                      <a:pt x="4829" y="1059"/>
                      <a:pt x="7385" y="0"/>
                      <a:pt x="10051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9525"/>
                <a:ext cx="20102" cy="867251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 rot="-5932183">
              <a:off x="6002352" y="10785695"/>
              <a:ext cx="139521" cy="909834"/>
              <a:chOff x="0" y="0"/>
              <a:chExt cx="21191" cy="138187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 rot="-4826748">
              <a:off x="10390151" y="10790926"/>
              <a:ext cx="139521" cy="909834"/>
              <a:chOff x="0" y="0"/>
              <a:chExt cx="21191" cy="13818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 rot="-892525">
              <a:off x="10111884" y="10425611"/>
              <a:ext cx="139521" cy="909834"/>
              <a:chOff x="0" y="0"/>
              <a:chExt cx="21191" cy="138187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388444">
              <a:off x="6258757" y="10392377"/>
              <a:ext cx="139521" cy="909834"/>
              <a:chOff x="0" y="0"/>
              <a:chExt cx="21191" cy="138187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814544">
              <a:off x="6210882" y="10823477"/>
              <a:ext cx="138877" cy="406515"/>
              <a:chOff x="0" y="0"/>
              <a:chExt cx="21093" cy="61742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1093" cy="61742"/>
              </a:xfrm>
              <a:custGeom>
                <a:avLst/>
                <a:gdLst/>
                <a:ahLst/>
                <a:cxnLst/>
                <a:rect l="l" t="t" r="r" b="b"/>
                <a:pathLst>
                  <a:path w="21093" h="61742">
                    <a:moveTo>
                      <a:pt x="10546" y="0"/>
                    </a:moveTo>
                    <a:lnTo>
                      <a:pt x="10546" y="0"/>
                    </a:lnTo>
                    <a:cubicBezTo>
                      <a:pt x="16371" y="0"/>
                      <a:pt x="21093" y="4722"/>
                      <a:pt x="21093" y="10546"/>
                    </a:cubicBezTo>
                    <a:lnTo>
                      <a:pt x="21093" y="51196"/>
                    </a:lnTo>
                    <a:cubicBezTo>
                      <a:pt x="21093" y="53993"/>
                      <a:pt x="19982" y="56675"/>
                      <a:pt x="18004" y="58653"/>
                    </a:cubicBezTo>
                    <a:cubicBezTo>
                      <a:pt x="16026" y="60631"/>
                      <a:pt x="13344" y="61742"/>
                      <a:pt x="10546" y="61742"/>
                    </a:cubicBezTo>
                    <a:lnTo>
                      <a:pt x="10546" y="61742"/>
                    </a:lnTo>
                    <a:cubicBezTo>
                      <a:pt x="7749" y="61742"/>
                      <a:pt x="5067" y="60631"/>
                      <a:pt x="3089" y="58653"/>
                    </a:cubicBezTo>
                    <a:cubicBezTo>
                      <a:pt x="1111" y="56675"/>
                      <a:pt x="0" y="53993"/>
                      <a:pt x="0" y="51196"/>
                    </a:cubicBezTo>
                    <a:lnTo>
                      <a:pt x="0" y="10546"/>
                    </a:lnTo>
                    <a:cubicBezTo>
                      <a:pt x="0" y="7749"/>
                      <a:pt x="1111" y="5067"/>
                      <a:pt x="3089" y="3089"/>
                    </a:cubicBezTo>
                    <a:cubicBezTo>
                      <a:pt x="5067" y="1111"/>
                      <a:pt x="7749" y="0"/>
                      <a:pt x="10546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9525"/>
                <a:ext cx="21093" cy="71267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0" y="0"/>
              <a:ext cx="16545657" cy="11416298"/>
            </a:xfrm>
            <a:custGeom>
              <a:avLst/>
              <a:gdLst/>
              <a:ahLst/>
              <a:cxnLst/>
              <a:rect l="l" t="t" r="r" b="b"/>
              <a:pathLst>
                <a:path w="16545657" h="11416298">
                  <a:moveTo>
                    <a:pt x="0" y="0"/>
                  </a:moveTo>
                  <a:lnTo>
                    <a:pt x="16545657" y="0"/>
                  </a:lnTo>
                  <a:lnTo>
                    <a:pt x="16545657" y="11416298"/>
                  </a:lnTo>
                  <a:lnTo>
                    <a:pt x="0" y="11416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695883" y="1005209"/>
              <a:ext cx="13074709" cy="8186942"/>
            </a:xfrm>
            <a:custGeom>
              <a:avLst/>
              <a:gdLst/>
              <a:ahLst/>
              <a:cxnLst/>
              <a:rect l="l" t="t" r="r" b="b"/>
              <a:pathLst>
                <a:path w="13074709" h="8186942">
                  <a:moveTo>
                    <a:pt x="0" y="0"/>
                  </a:moveTo>
                  <a:lnTo>
                    <a:pt x="13074709" y="0"/>
                  </a:lnTo>
                  <a:lnTo>
                    <a:pt x="13074709" y="8186942"/>
                  </a:lnTo>
                  <a:lnTo>
                    <a:pt x="0" y="8186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5541" r="-4405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695883" y="545013"/>
              <a:ext cx="13074709" cy="528367"/>
            </a:xfrm>
            <a:custGeom>
              <a:avLst/>
              <a:gdLst/>
              <a:ahLst/>
              <a:cxnLst/>
              <a:rect l="l" t="t" r="r" b="b"/>
              <a:pathLst>
                <a:path w="13074709" h="528367">
                  <a:moveTo>
                    <a:pt x="0" y="0"/>
                  </a:moveTo>
                  <a:lnTo>
                    <a:pt x="13074709" y="0"/>
                  </a:lnTo>
                  <a:lnTo>
                    <a:pt x="13074709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30" r="-43926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8761342" y="545013"/>
              <a:ext cx="1451738" cy="528367"/>
            </a:xfrm>
            <a:custGeom>
              <a:avLst/>
              <a:gdLst/>
              <a:ahLst/>
              <a:cxnLst/>
              <a:rect l="l" t="t" r="r" b="b"/>
              <a:pathLst>
                <a:path w="1451738" h="528367">
                  <a:moveTo>
                    <a:pt x="0" y="0"/>
                  </a:moveTo>
                  <a:lnTo>
                    <a:pt x="1451738" y="0"/>
                  </a:lnTo>
                  <a:lnTo>
                    <a:pt x="1451738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548228" r="-649186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12032070" y="545013"/>
              <a:ext cx="3803600" cy="528367"/>
            </a:xfrm>
            <a:custGeom>
              <a:avLst/>
              <a:gdLst/>
              <a:ahLst/>
              <a:cxnLst/>
              <a:rect l="l" t="t" r="r" b="b"/>
              <a:pathLst>
                <a:path w="3803600" h="528367">
                  <a:moveTo>
                    <a:pt x="0" y="0"/>
                  </a:moveTo>
                  <a:lnTo>
                    <a:pt x="3803600" y="0"/>
                  </a:lnTo>
                  <a:lnTo>
                    <a:pt x="3803600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395190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9869822" y="545013"/>
              <a:ext cx="2315931" cy="528367"/>
            </a:xfrm>
            <a:custGeom>
              <a:avLst/>
              <a:gdLst/>
              <a:ahLst/>
              <a:cxnLst/>
              <a:rect l="l" t="t" r="r" b="b"/>
              <a:pathLst>
                <a:path w="2315931" h="528367">
                  <a:moveTo>
                    <a:pt x="0" y="0"/>
                  </a:moveTo>
                  <a:lnTo>
                    <a:pt x="2315931" y="0"/>
                  </a:lnTo>
                  <a:lnTo>
                    <a:pt x="2315931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461611" r="-251671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12951510" y="1012761"/>
              <a:ext cx="2884159" cy="2964140"/>
            </a:xfrm>
            <a:custGeom>
              <a:avLst/>
              <a:gdLst/>
              <a:ahLst/>
              <a:cxnLst/>
              <a:rect l="l" t="t" r="r" b="b"/>
              <a:pathLst>
                <a:path w="2884159" h="2964140">
                  <a:moveTo>
                    <a:pt x="0" y="0"/>
                  </a:moveTo>
                  <a:lnTo>
                    <a:pt x="2884160" y="0"/>
                  </a:lnTo>
                  <a:lnTo>
                    <a:pt x="2884160" y="2964139"/>
                  </a:lnTo>
                  <a:lnTo>
                    <a:pt x="0" y="2964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552490" t="-15304" r="-561" b="-17619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13722420" y="3624226"/>
              <a:ext cx="2113250" cy="5567925"/>
            </a:xfrm>
            <a:custGeom>
              <a:avLst/>
              <a:gdLst/>
              <a:ahLst/>
              <a:cxnLst/>
              <a:rect l="l" t="t" r="r" b="b"/>
              <a:pathLst>
                <a:path w="2113250" h="5567925">
                  <a:moveTo>
                    <a:pt x="0" y="0"/>
                  </a:moveTo>
                  <a:lnTo>
                    <a:pt x="2113250" y="0"/>
                  </a:lnTo>
                  <a:lnTo>
                    <a:pt x="2113250" y="5567925"/>
                  </a:lnTo>
                  <a:lnTo>
                    <a:pt x="0" y="5567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624290" t="-55302" r="-17255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9" name="Freeform 59"/>
            <p:cNvSpPr/>
            <p:nvPr/>
          </p:nvSpPr>
          <p:spPr>
            <a:xfrm>
              <a:off x="5636270" y="4548662"/>
              <a:ext cx="2599534" cy="1462238"/>
            </a:xfrm>
            <a:custGeom>
              <a:avLst/>
              <a:gdLst/>
              <a:ahLst/>
              <a:cxnLst/>
              <a:rect l="l" t="t" r="r" b="b"/>
              <a:pathLst>
                <a:path w="2599534" h="1462238">
                  <a:moveTo>
                    <a:pt x="0" y="0"/>
                  </a:moveTo>
                  <a:lnTo>
                    <a:pt x="2599534" y="0"/>
                  </a:lnTo>
                  <a:lnTo>
                    <a:pt x="2599534" y="1462238"/>
                  </a:lnTo>
                  <a:lnTo>
                    <a:pt x="0" y="1462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60" name="Freeform 60"/>
          <p:cNvSpPr/>
          <p:nvPr/>
        </p:nvSpPr>
        <p:spPr>
          <a:xfrm>
            <a:off x="4163992" y="2167372"/>
            <a:ext cx="11373822" cy="6480404"/>
          </a:xfrm>
          <a:custGeom>
            <a:avLst/>
            <a:gdLst/>
            <a:ahLst/>
            <a:cxnLst/>
            <a:rect l="l" t="t" r="r" b="b"/>
            <a:pathLst>
              <a:path w="11373822" h="6480404">
                <a:moveTo>
                  <a:pt x="0" y="0"/>
                </a:moveTo>
                <a:lnTo>
                  <a:pt x="11373821" y="0"/>
                </a:lnTo>
                <a:lnTo>
                  <a:pt x="11373821" y="6480403"/>
                </a:lnTo>
                <a:lnTo>
                  <a:pt x="0" y="648040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7011" b="-7011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C3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27457" y="3957988"/>
            <a:ext cx="4394980" cy="4114800"/>
          </a:xfrm>
          <a:custGeom>
            <a:avLst/>
            <a:gdLst/>
            <a:ahLst/>
            <a:cxnLst/>
            <a:rect l="l" t="t" r="r" b="b"/>
            <a:pathLst>
              <a:path w="4394980" h="4114800">
                <a:moveTo>
                  <a:pt x="0" y="0"/>
                </a:moveTo>
                <a:lnTo>
                  <a:pt x="4394980" y="0"/>
                </a:lnTo>
                <a:lnTo>
                  <a:pt x="43949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-529506" y="5848350"/>
            <a:ext cx="8274580" cy="8253894"/>
          </a:xfrm>
          <a:custGeom>
            <a:avLst/>
            <a:gdLst/>
            <a:ahLst/>
            <a:cxnLst/>
            <a:rect l="l" t="t" r="r" b="b"/>
            <a:pathLst>
              <a:path w="8274580" h="8253894">
                <a:moveTo>
                  <a:pt x="0" y="0"/>
                </a:moveTo>
                <a:lnTo>
                  <a:pt x="8274580" y="0"/>
                </a:lnTo>
                <a:lnTo>
                  <a:pt x="8274580" y="8253894"/>
                </a:lnTo>
                <a:lnTo>
                  <a:pt x="0" y="825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TextBox 4"/>
          <p:cNvSpPr txBox="1"/>
          <p:nvPr/>
        </p:nvSpPr>
        <p:spPr>
          <a:xfrm>
            <a:off x="3141115" y="1000125"/>
            <a:ext cx="1200576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  <a:spcBef>
                <a:spcPct val="0"/>
              </a:spcBef>
            </a:pPr>
            <a:r>
              <a:rPr lang="en-US" sz="60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Kan du lita på dessa QR-koder?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71911" y="7808579"/>
            <a:ext cx="5591175" cy="1847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endParaRPr/>
          </a:p>
          <a:p>
            <a:pPr algn="ctr">
              <a:lnSpc>
                <a:spcPts val="3600"/>
              </a:lnSpc>
            </a:pPr>
            <a:endParaRPr/>
          </a:p>
          <a:p>
            <a:pPr algn="ctr">
              <a:lnSpc>
                <a:spcPts val="3600"/>
              </a:lnSpc>
            </a:pPr>
            <a:endParaRPr/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www.cybersecurityacademy.se</a:t>
            </a:r>
          </a:p>
        </p:txBody>
      </p:sp>
      <p:sp>
        <p:nvSpPr>
          <p:cNvPr id="6" name="Freeform 6"/>
          <p:cNvSpPr/>
          <p:nvPr/>
        </p:nvSpPr>
        <p:spPr>
          <a:xfrm>
            <a:off x="1291922" y="3924300"/>
            <a:ext cx="4631724" cy="4631724"/>
          </a:xfrm>
          <a:custGeom>
            <a:avLst/>
            <a:gdLst/>
            <a:ahLst/>
            <a:cxnLst/>
            <a:rect l="l" t="t" r="r" b="b"/>
            <a:pathLst>
              <a:path w="4631724" h="4631724">
                <a:moveTo>
                  <a:pt x="0" y="0"/>
                </a:moveTo>
                <a:lnTo>
                  <a:pt x="4631724" y="0"/>
                </a:lnTo>
                <a:lnTo>
                  <a:pt x="4631724" y="4631724"/>
                </a:lnTo>
                <a:lnTo>
                  <a:pt x="0" y="46317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TextBox 7"/>
          <p:cNvSpPr txBox="1"/>
          <p:nvPr/>
        </p:nvSpPr>
        <p:spPr>
          <a:xfrm>
            <a:off x="723346" y="2466684"/>
            <a:ext cx="576887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Cybersecurity Academy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36064" y="2466684"/>
            <a:ext cx="576887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Cybersecurity Academy</a:t>
            </a:r>
          </a:p>
        </p:txBody>
      </p:sp>
      <p:sp>
        <p:nvSpPr>
          <p:cNvPr id="9" name="Freeform 9"/>
          <p:cNvSpPr/>
          <p:nvPr/>
        </p:nvSpPr>
        <p:spPr>
          <a:xfrm>
            <a:off x="9704820" y="5529482"/>
            <a:ext cx="8274580" cy="8253894"/>
          </a:xfrm>
          <a:custGeom>
            <a:avLst/>
            <a:gdLst/>
            <a:ahLst/>
            <a:cxnLst/>
            <a:rect l="l" t="t" r="r" b="b"/>
            <a:pathLst>
              <a:path w="8274580" h="8253894">
                <a:moveTo>
                  <a:pt x="0" y="0"/>
                </a:moveTo>
                <a:lnTo>
                  <a:pt x="8274580" y="0"/>
                </a:lnTo>
                <a:lnTo>
                  <a:pt x="8274580" y="8253894"/>
                </a:lnTo>
                <a:lnTo>
                  <a:pt x="0" y="8253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11989786" y="3924300"/>
            <a:ext cx="4612092" cy="4612092"/>
          </a:xfrm>
          <a:custGeom>
            <a:avLst/>
            <a:gdLst/>
            <a:ahLst/>
            <a:cxnLst/>
            <a:rect l="l" t="t" r="r" b="b"/>
            <a:pathLst>
              <a:path w="4612092" h="4612092">
                <a:moveTo>
                  <a:pt x="0" y="0"/>
                </a:moveTo>
                <a:lnTo>
                  <a:pt x="4612092" y="0"/>
                </a:lnTo>
                <a:lnTo>
                  <a:pt x="4612092" y="4612092"/>
                </a:lnTo>
                <a:lnTo>
                  <a:pt x="0" y="46120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TextBox 11"/>
          <p:cNvSpPr txBox="1"/>
          <p:nvPr/>
        </p:nvSpPr>
        <p:spPr>
          <a:xfrm>
            <a:off x="11582100" y="8265779"/>
            <a:ext cx="5867700" cy="1390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endParaRPr/>
          </a:p>
          <a:p>
            <a:pPr algn="ctr">
              <a:lnSpc>
                <a:spcPts val="3600"/>
              </a:lnSpc>
            </a:pPr>
            <a:endParaRPr/>
          </a:p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www.jagskatadinapengar.com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514756" y="236391"/>
            <a:ext cx="4309777" cy="535781"/>
            <a:chOff x="0" y="0"/>
            <a:chExt cx="5746369" cy="7143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1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14756" y="236391"/>
            <a:ext cx="4309777" cy="535781"/>
            <a:chOff x="0" y="0"/>
            <a:chExt cx="5746369" cy="7143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2" b="-12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4" name="Freeform 4"/>
          <p:cNvSpPr/>
          <p:nvPr/>
        </p:nvSpPr>
        <p:spPr>
          <a:xfrm>
            <a:off x="9900933" y="7360749"/>
            <a:ext cx="8447513" cy="2996775"/>
          </a:xfrm>
          <a:custGeom>
            <a:avLst/>
            <a:gdLst/>
            <a:ahLst/>
            <a:cxnLst/>
            <a:rect l="l" t="t" r="r" b="b"/>
            <a:pathLst>
              <a:path w="8447513" h="2996775">
                <a:moveTo>
                  <a:pt x="0" y="0"/>
                </a:moveTo>
                <a:lnTo>
                  <a:pt x="8447513" y="0"/>
                </a:lnTo>
                <a:lnTo>
                  <a:pt x="8447513" y="2996774"/>
                </a:lnTo>
                <a:lnTo>
                  <a:pt x="0" y="2996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Freeform 5"/>
          <p:cNvSpPr/>
          <p:nvPr/>
        </p:nvSpPr>
        <p:spPr>
          <a:xfrm>
            <a:off x="-80601" y="-80601"/>
            <a:ext cx="4397197" cy="4860731"/>
          </a:xfrm>
          <a:custGeom>
            <a:avLst/>
            <a:gdLst/>
            <a:ahLst/>
            <a:cxnLst/>
            <a:rect l="l" t="t" r="r" b="b"/>
            <a:pathLst>
              <a:path w="4397197" h="4860731">
                <a:moveTo>
                  <a:pt x="0" y="0"/>
                </a:moveTo>
                <a:lnTo>
                  <a:pt x="4397198" y="0"/>
                </a:lnTo>
                <a:lnTo>
                  <a:pt x="4397198" y="4860732"/>
                </a:lnTo>
                <a:lnTo>
                  <a:pt x="0" y="48607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6" name="Group 6"/>
          <p:cNvGrpSpPr/>
          <p:nvPr/>
        </p:nvGrpSpPr>
        <p:grpSpPr>
          <a:xfrm rot="360840">
            <a:off x="1593466" y="1587017"/>
            <a:ext cx="817350" cy="938489"/>
            <a:chOff x="0" y="0"/>
            <a:chExt cx="1089800" cy="12513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9787" cy="1251331"/>
            </a:xfrm>
            <a:custGeom>
              <a:avLst/>
              <a:gdLst/>
              <a:ahLst/>
              <a:cxnLst/>
              <a:rect l="l" t="t" r="r" b="b"/>
              <a:pathLst>
                <a:path w="1089787" h="1251331">
                  <a:moveTo>
                    <a:pt x="0" y="0"/>
                  </a:moveTo>
                  <a:lnTo>
                    <a:pt x="1089787" y="0"/>
                  </a:lnTo>
                  <a:lnTo>
                    <a:pt x="1089787" y="1251331"/>
                  </a:lnTo>
                  <a:lnTo>
                    <a:pt x="0" y="12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2063" r="-52065" b="1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16688" y="2374773"/>
            <a:ext cx="921334" cy="777973"/>
            <a:chOff x="0" y="0"/>
            <a:chExt cx="1228446" cy="10372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8471" cy="1037336"/>
            </a:xfrm>
            <a:custGeom>
              <a:avLst/>
              <a:gdLst/>
              <a:ahLst/>
              <a:cxnLst/>
              <a:rect l="l" t="t" r="r" b="b"/>
              <a:pathLst>
                <a:path w="1228471" h="1037336">
                  <a:moveTo>
                    <a:pt x="0" y="0"/>
                  </a:moveTo>
                  <a:lnTo>
                    <a:pt x="1228471" y="0"/>
                  </a:lnTo>
                  <a:lnTo>
                    <a:pt x="1228471" y="1037336"/>
                  </a:lnTo>
                  <a:lnTo>
                    <a:pt x="0" y="1037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57" r="-25054" b="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0" name="Group 10"/>
          <p:cNvGrpSpPr/>
          <p:nvPr/>
        </p:nvGrpSpPr>
        <p:grpSpPr>
          <a:xfrm rot="-868800">
            <a:off x="15073436" y="7376941"/>
            <a:ext cx="928754" cy="1173356"/>
            <a:chOff x="0" y="0"/>
            <a:chExt cx="1238339" cy="15644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38377" cy="1564513"/>
            </a:xfrm>
            <a:custGeom>
              <a:avLst/>
              <a:gdLst/>
              <a:ahLst/>
              <a:cxnLst/>
              <a:rect l="l" t="t" r="r" b="b"/>
              <a:pathLst>
                <a:path w="1238377" h="1564513">
                  <a:moveTo>
                    <a:pt x="0" y="0"/>
                  </a:moveTo>
                  <a:lnTo>
                    <a:pt x="1238377" y="0"/>
                  </a:lnTo>
                  <a:lnTo>
                    <a:pt x="1238377" y="1564513"/>
                  </a:lnTo>
                  <a:lnTo>
                    <a:pt x="0" y="1564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2297" r="-62294" b="2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754283" y="7121604"/>
            <a:ext cx="846896" cy="889035"/>
            <a:chOff x="0" y="0"/>
            <a:chExt cx="1129195" cy="11853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9157" cy="1185418"/>
            </a:xfrm>
            <a:custGeom>
              <a:avLst/>
              <a:gdLst/>
              <a:ahLst/>
              <a:cxnLst/>
              <a:rect l="l" t="t" r="r" b="b"/>
              <a:pathLst>
                <a:path w="1129157" h="1185418">
                  <a:moveTo>
                    <a:pt x="0" y="0"/>
                  </a:moveTo>
                  <a:lnTo>
                    <a:pt x="1129157" y="0"/>
                  </a:lnTo>
                  <a:lnTo>
                    <a:pt x="1129157" y="1185418"/>
                  </a:lnTo>
                  <a:lnTo>
                    <a:pt x="0" y="11854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3313" r="-43316" b="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8255747" y="1273235"/>
            <a:ext cx="2344322" cy="167364"/>
          </a:xfrm>
          <a:custGeom>
            <a:avLst/>
            <a:gdLst/>
            <a:ahLst/>
            <a:cxnLst/>
            <a:rect l="l" t="t" r="r" b="b"/>
            <a:pathLst>
              <a:path w="2344322" h="167364">
                <a:moveTo>
                  <a:pt x="2344322" y="0"/>
                </a:moveTo>
                <a:lnTo>
                  <a:pt x="0" y="0"/>
                </a:lnTo>
                <a:lnTo>
                  <a:pt x="0" y="167364"/>
                </a:lnTo>
                <a:lnTo>
                  <a:pt x="2344322" y="167364"/>
                </a:lnTo>
                <a:lnTo>
                  <a:pt x="23443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875" b="-387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>
            <a:off x="14396637" y="9641919"/>
            <a:ext cx="2532888" cy="180823"/>
          </a:xfrm>
          <a:custGeom>
            <a:avLst/>
            <a:gdLst/>
            <a:ahLst/>
            <a:cxnLst/>
            <a:rect l="l" t="t" r="r" b="b"/>
            <a:pathLst>
              <a:path w="2532888" h="180823">
                <a:moveTo>
                  <a:pt x="0" y="0"/>
                </a:moveTo>
                <a:lnTo>
                  <a:pt x="2532888" y="0"/>
                </a:lnTo>
                <a:lnTo>
                  <a:pt x="2532888" y="180823"/>
                </a:lnTo>
                <a:lnTo>
                  <a:pt x="0" y="1808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660" b="-26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>
            <a:off x="115745" y="3546365"/>
            <a:ext cx="3361491" cy="3798295"/>
          </a:xfrm>
          <a:custGeom>
            <a:avLst/>
            <a:gdLst/>
            <a:ahLst/>
            <a:cxnLst/>
            <a:rect l="l" t="t" r="r" b="b"/>
            <a:pathLst>
              <a:path w="3361491" h="3798295">
                <a:moveTo>
                  <a:pt x="0" y="0"/>
                </a:moveTo>
                <a:lnTo>
                  <a:pt x="3361491" y="0"/>
                </a:lnTo>
                <a:lnTo>
                  <a:pt x="3361491" y="3798295"/>
                </a:lnTo>
                <a:lnTo>
                  <a:pt x="0" y="37982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>
            <a:off x="407806" y="2942340"/>
            <a:ext cx="2970589" cy="2060846"/>
          </a:xfrm>
          <a:custGeom>
            <a:avLst/>
            <a:gdLst/>
            <a:ahLst/>
            <a:cxnLst/>
            <a:rect l="l" t="t" r="r" b="b"/>
            <a:pathLst>
              <a:path w="2970589" h="2060846">
                <a:moveTo>
                  <a:pt x="0" y="0"/>
                </a:moveTo>
                <a:lnTo>
                  <a:pt x="2970589" y="0"/>
                </a:lnTo>
                <a:lnTo>
                  <a:pt x="2970589" y="2060846"/>
                </a:lnTo>
                <a:lnTo>
                  <a:pt x="0" y="20608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TextBox 18"/>
          <p:cNvSpPr txBox="1"/>
          <p:nvPr/>
        </p:nvSpPr>
        <p:spPr>
          <a:xfrm>
            <a:off x="13965488" y="9239250"/>
            <a:ext cx="3395177" cy="36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152832"/>
                </a:solidFill>
                <a:latin typeface="Work Sans 1"/>
                <a:ea typeface="Work Sans 1"/>
                <a:cs typeface="Work Sans 1"/>
                <a:sym typeface="Work Sans 1"/>
              </a:rPr>
              <a:t>Vad är cybersäkerhet?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696311" y="1724776"/>
            <a:ext cx="12409243" cy="8562224"/>
            <a:chOff x="0" y="0"/>
            <a:chExt cx="16545657" cy="1141629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6545657" cy="9759756"/>
              <a:chOff x="0" y="0"/>
              <a:chExt cx="2512985" cy="148233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512985" cy="1482330"/>
              </a:xfrm>
              <a:custGeom>
                <a:avLst/>
                <a:gdLst/>
                <a:ahLst/>
                <a:cxnLst/>
                <a:rect l="l" t="t" r="r" b="b"/>
                <a:pathLst>
                  <a:path w="2512985" h="1482330">
                    <a:moveTo>
                      <a:pt x="23009" y="0"/>
                    </a:moveTo>
                    <a:lnTo>
                      <a:pt x="2489977" y="0"/>
                    </a:lnTo>
                    <a:cubicBezTo>
                      <a:pt x="2496079" y="0"/>
                      <a:pt x="2501931" y="2424"/>
                      <a:pt x="2506246" y="6739"/>
                    </a:cubicBezTo>
                    <a:cubicBezTo>
                      <a:pt x="2510561" y="11054"/>
                      <a:pt x="2512985" y="16907"/>
                      <a:pt x="2512985" y="23009"/>
                    </a:cubicBezTo>
                    <a:lnTo>
                      <a:pt x="2512985" y="1459321"/>
                    </a:lnTo>
                    <a:cubicBezTo>
                      <a:pt x="2512985" y="1465423"/>
                      <a:pt x="2510561" y="1471276"/>
                      <a:pt x="2506246" y="1475591"/>
                    </a:cubicBezTo>
                    <a:cubicBezTo>
                      <a:pt x="2501931" y="1479906"/>
                      <a:pt x="2496079" y="1482330"/>
                      <a:pt x="2489977" y="1482330"/>
                    </a:cubicBezTo>
                    <a:lnTo>
                      <a:pt x="23009" y="1482330"/>
                    </a:lnTo>
                    <a:cubicBezTo>
                      <a:pt x="10301" y="1482330"/>
                      <a:pt x="0" y="1472029"/>
                      <a:pt x="0" y="1459321"/>
                    </a:cubicBezTo>
                    <a:lnTo>
                      <a:pt x="0" y="23009"/>
                    </a:lnTo>
                    <a:cubicBezTo>
                      <a:pt x="0" y="10301"/>
                      <a:pt x="10301" y="0"/>
                      <a:pt x="23009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9525"/>
                <a:ext cx="2512985" cy="1491855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6491096" y="9759756"/>
              <a:ext cx="3563466" cy="1580531"/>
              <a:chOff x="0" y="0"/>
              <a:chExt cx="541226" cy="24005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54122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541226" h="240054">
                    <a:moveTo>
                      <a:pt x="0" y="0"/>
                    </a:moveTo>
                    <a:lnTo>
                      <a:pt x="541226" y="0"/>
                    </a:lnTo>
                    <a:lnTo>
                      <a:pt x="54122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54122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328592">
              <a:off x="6303052" y="9759756"/>
              <a:ext cx="760368" cy="1580531"/>
              <a:chOff x="0" y="0"/>
              <a:chExt cx="115486" cy="24005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548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115486" h="240054">
                    <a:moveTo>
                      <a:pt x="0" y="0"/>
                    </a:moveTo>
                    <a:lnTo>
                      <a:pt x="115486" y="0"/>
                    </a:lnTo>
                    <a:lnTo>
                      <a:pt x="11548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548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374209">
              <a:off x="9427293" y="9758941"/>
              <a:ext cx="760368" cy="1580531"/>
              <a:chOff x="0" y="0"/>
              <a:chExt cx="115486" cy="24005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15486" cy="240054"/>
              </a:xfrm>
              <a:custGeom>
                <a:avLst/>
                <a:gdLst/>
                <a:ahLst/>
                <a:cxnLst/>
                <a:rect l="l" t="t" r="r" b="b"/>
                <a:pathLst>
                  <a:path w="115486" h="240054">
                    <a:moveTo>
                      <a:pt x="0" y="0"/>
                    </a:moveTo>
                    <a:lnTo>
                      <a:pt x="115486" y="0"/>
                    </a:lnTo>
                    <a:lnTo>
                      <a:pt x="115486" y="240054"/>
                    </a:lnTo>
                    <a:lnTo>
                      <a:pt x="0" y="240054"/>
                    </a:ln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9525"/>
                <a:ext cx="115486" cy="249579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5400000">
              <a:off x="8179818" y="8483128"/>
              <a:ext cx="132352" cy="5647320"/>
              <a:chOff x="0" y="0"/>
              <a:chExt cx="20102" cy="85772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0102" cy="857726"/>
              </a:xfrm>
              <a:custGeom>
                <a:avLst/>
                <a:gdLst/>
                <a:ahLst/>
                <a:cxnLst/>
                <a:rect l="l" t="t" r="r" b="b"/>
                <a:pathLst>
                  <a:path w="20102" h="857726">
                    <a:moveTo>
                      <a:pt x="10051" y="0"/>
                    </a:moveTo>
                    <a:lnTo>
                      <a:pt x="10051" y="0"/>
                    </a:lnTo>
                    <a:cubicBezTo>
                      <a:pt x="15602" y="0"/>
                      <a:pt x="20102" y="4500"/>
                      <a:pt x="20102" y="10051"/>
                    </a:cubicBezTo>
                    <a:lnTo>
                      <a:pt x="20102" y="847675"/>
                    </a:lnTo>
                    <a:cubicBezTo>
                      <a:pt x="20102" y="850340"/>
                      <a:pt x="19043" y="852897"/>
                      <a:pt x="17158" y="854782"/>
                    </a:cubicBezTo>
                    <a:cubicBezTo>
                      <a:pt x="15273" y="856667"/>
                      <a:pt x="12717" y="857726"/>
                      <a:pt x="10051" y="857726"/>
                    </a:cubicBezTo>
                    <a:lnTo>
                      <a:pt x="10051" y="857726"/>
                    </a:lnTo>
                    <a:cubicBezTo>
                      <a:pt x="4500" y="857726"/>
                      <a:pt x="0" y="853226"/>
                      <a:pt x="0" y="847675"/>
                    </a:cubicBezTo>
                    <a:lnTo>
                      <a:pt x="0" y="10051"/>
                    </a:lnTo>
                    <a:cubicBezTo>
                      <a:pt x="0" y="7385"/>
                      <a:pt x="1059" y="4829"/>
                      <a:pt x="2944" y="2944"/>
                    </a:cubicBezTo>
                    <a:cubicBezTo>
                      <a:pt x="4829" y="1059"/>
                      <a:pt x="7385" y="0"/>
                      <a:pt x="10051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9525"/>
                <a:ext cx="20102" cy="867251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 rot="-5932183">
              <a:off x="6002352" y="10785695"/>
              <a:ext cx="139521" cy="909834"/>
              <a:chOff x="0" y="0"/>
              <a:chExt cx="21191" cy="13818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 rot="-4826748">
              <a:off x="10390151" y="10790926"/>
              <a:ext cx="139521" cy="909834"/>
              <a:chOff x="0" y="0"/>
              <a:chExt cx="21191" cy="13818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 rot="-892525">
              <a:off x="10111884" y="10425611"/>
              <a:ext cx="139521" cy="909834"/>
              <a:chOff x="0" y="0"/>
              <a:chExt cx="21191" cy="13818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 rot="388444">
              <a:off x="6258757" y="10392377"/>
              <a:ext cx="139521" cy="909834"/>
              <a:chOff x="0" y="0"/>
              <a:chExt cx="21191" cy="13818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1191" cy="138187"/>
              </a:xfrm>
              <a:custGeom>
                <a:avLst/>
                <a:gdLst/>
                <a:ahLst/>
                <a:cxnLst/>
                <a:rect l="l" t="t" r="r" b="b"/>
                <a:pathLst>
                  <a:path w="21191" h="138187">
                    <a:moveTo>
                      <a:pt x="10595" y="0"/>
                    </a:moveTo>
                    <a:lnTo>
                      <a:pt x="10595" y="0"/>
                    </a:lnTo>
                    <a:cubicBezTo>
                      <a:pt x="13405" y="0"/>
                      <a:pt x="16100" y="1116"/>
                      <a:pt x="18087" y="3103"/>
                    </a:cubicBezTo>
                    <a:cubicBezTo>
                      <a:pt x="20074" y="5090"/>
                      <a:pt x="21191" y="7785"/>
                      <a:pt x="21191" y="10595"/>
                    </a:cubicBezTo>
                    <a:lnTo>
                      <a:pt x="21191" y="127592"/>
                    </a:lnTo>
                    <a:cubicBezTo>
                      <a:pt x="21191" y="130402"/>
                      <a:pt x="20074" y="133097"/>
                      <a:pt x="18087" y="135084"/>
                    </a:cubicBezTo>
                    <a:cubicBezTo>
                      <a:pt x="16100" y="137071"/>
                      <a:pt x="13405" y="138187"/>
                      <a:pt x="10595" y="138187"/>
                    </a:cubicBezTo>
                    <a:lnTo>
                      <a:pt x="10595" y="138187"/>
                    </a:lnTo>
                    <a:cubicBezTo>
                      <a:pt x="4744" y="138187"/>
                      <a:pt x="0" y="133444"/>
                      <a:pt x="0" y="127592"/>
                    </a:cubicBezTo>
                    <a:lnTo>
                      <a:pt x="0" y="10595"/>
                    </a:lnTo>
                    <a:cubicBezTo>
                      <a:pt x="0" y="4744"/>
                      <a:pt x="4744" y="0"/>
                      <a:pt x="10595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9525"/>
                <a:ext cx="21191" cy="147712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814544">
              <a:off x="6210882" y="10823477"/>
              <a:ext cx="138877" cy="406515"/>
              <a:chOff x="0" y="0"/>
              <a:chExt cx="21093" cy="61742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1093" cy="61742"/>
              </a:xfrm>
              <a:custGeom>
                <a:avLst/>
                <a:gdLst/>
                <a:ahLst/>
                <a:cxnLst/>
                <a:rect l="l" t="t" r="r" b="b"/>
                <a:pathLst>
                  <a:path w="21093" h="61742">
                    <a:moveTo>
                      <a:pt x="10546" y="0"/>
                    </a:moveTo>
                    <a:lnTo>
                      <a:pt x="10546" y="0"/>
                    </a:lnTo>
                    <a:cubicBezTo>
                      <a:pt x="16371" y="0"/>
                      <a:pt x="21093" y="4722"/>
                      <a:pt x="21093" y="10546"/>
                    </a:cubicBezTo>
                    <a:lnTo>
                      <a:pt x="21093" y="51196"/>
                    </a:lnTo>
                    <a:cubicBezTo>
                      <a:pt x="21093" y="53993"/>
                      <a:pt x="19982" y="56675"/>
                      <a:pt x="18004" y="58653"/>
                    </a:cubicBezTo>
                    <a:cubicBezTo>
                      <a:pt x="16026" y="60631"/>
                      <a:pt x="13344" y="61742"/>
                      <a:pt x="10546" y="61742"/>
                    </a:cubicBezTo>
                    <a:lnTo>
                      <a:pt x="10546" y="61742"/>
                    </a:lnTo>
                    <a:cubicBezTo>
                      <a:pt x="7749" y="61742"/>
                      <a:pt x="5067" y="60631"/>
                      <a:pt x="3089" y="58653"/>
                    </a:cubicBezTo>
                    <a:cubicBezTo>
                      <a:pt x="1111" y="56675"/>
                      <a:pt x="0" y="53993"/>
                      <a:pt x="0" y="51196"/>
                    </a:cubicBezTo>
                    <a:lnTo>
                      <a:pt x="0" y="10546"/>
                    </a:lnTo>
                    <a:cubicBezTo>
                      <a:pt x="0" y="7749"/>
                      <a:pt x="1111" y="5067"/>
                      <a:pt x="3089" y="3089"/>
                    </a:cubicBezTo>
                    <a:cubicBezTo>
                      <a:pt x="5067" y="1111"/>
                      <a:pt x="7749" y="0"/>
                      <a:pt x="10546" y="0"/>
                    </a:cubicBezTo>
                    <a:close/>
                  </a:path>
                </a:pathLst>
              </a:custGeom>
              <a:solidFill>
                <a:srgbClr val="2B5165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9525"/>
                <a:ext cx="21093" cy="71267"/>
              </a:xfrm>
              <a:prstGeom prst="rect">
                <a:avLst/>
              </a:prstGeom>
            </p:spPr>
            <p:txBody>
              <a:bodyPr lIns="48223" tIns="48223" rIns="48223" bIns="48223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0" y="0"/>
              <a:ext cx="16545657" cy="11416298"/>
            </a:xfrm>
            <a:custGeom>
              <a:avLst/>
              <a:gdLst/>
              <a:ahLst/>
              <a:cxnLst/>
              <a:rect l="l" t="t" r="r" b="b"/>
              <a:pathLst>
                <a:path w="16545657" h="11416298">
                  <a:moveTo>
                    <a:pt x="0" y="0"/>
                  </a:moveTo>
                  <a:lnTo>
                    <a:pt x="16545657" y="0"/>
                  </a:lnTo>
                  <a:lnTo>
                    <a:pt x="16545657" y="11416298"/>
                  </a:lnTo>
                  <a:lnTo>
                    <a:pt x="0" y="11416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695883" y="1005209"/>
              <a:ext cx="13074709" cy="8186942"/>
            </a:xfrm>
            <a:custGeom>
              <a:avLst/>
              <a:gdLst/>
              <a:ahLst/>
              <a:cxnLst/>
              <a:rect l="l" t="t" r="r" b="b"/>
              <a:pathLst>
                <a:path w="13074709" h="8186942">
                  <a:moveTo>
                    <a:pt x="0" y="0"/>
                  </a:moveTo>
                  <a:lnTo>
                    <a:pt x="13074709" y="0"/>
                  </a:lnTo>
                  <a:lnTo>
                    <a:pt x="13074709" y="8186942"/>
                  </a:lnTo>
                  <a:lnTo>
                    <a:pt x="0" y="8186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5541" r="-4405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695883" y="545013"/>
              <a:ext cx="13074709" cy="528367"/>
            </a:xfrm>
            <a:custGeom>
              <a:avLst/>
              <a:gdLst/>
              <a:ahLst/>
              <a:cxnLst/>
              <a:rect l="l" t="t" r="r" b="b"/>
              <a:pathLst>
                <a:path w="13074709" h="528367">
                  <a:moveTo>
                    <a:pt x="0" y="0"/>
                  </a:moveTo>
                  <a:lnTo>
                    <a:pt x="13074709" y="0"/>
                  </a:lnTo>
                  <a:lnTo>
                    <a:pt x="13074709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130" r="-43926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3" name="Freeform 53"/>
            <p:cNvSpPr/>
            <p:nvPr/>
          </p:nvSpPr>
          <p:spPr>
            <a:xfrm>
              <a:off x="8761342" y="545013"/>
              <a:ext cx="1451738" cy="528367"/>
            </a:xfrm>
            <a:custGeom>
              <a:avLst/>
              <a:gdLst/>
              <a:ahLst/>
              <a:cxnLst/>
              <a:rect l="l" t="t" r="r" b="b"/>
              <a:pathLst>
                <a:path w="1451738" h="528367">
                  <a:moveTo>
                    <a:pt x="0" y="0"/>
                  </a:moveTo>
                  <a:lnTo>
                    <a:pt x="1451738" y="0"/>
                  </a:lnTo>
                  <a:lnTo>
                    <a:pt x="1451738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548228" r="-649186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4" name="Freeform 54"/>
            <p:cNvSpPr/>
            <p:nvPr/>
          </p:nvSpPr>
          <p:spPr>
            <a:xfrm>
              <a:off x="12032070" y="545013"/>
              <a:ext cx="3803600" cy="528367"/>
            </a:xfrm>
            <a:custGeom>
              <a:avLst/>
              <a:gdLst/>
              <a:ahLst/>
              <a:cxnLst/>
              <a:rect l="l" t="t" r="r" b="b"/>
              <a:pathLst>
                <a:path w="3803600" h="528367">
                  <a:moveTo>
                    <a:pt x="0" y="0"/>
                  </a:moveTo>
                  <a:lnTo>
                    <a:pt x="3803600" y="0"/>
                  </a:lnTo>
                  <a:lnTo>
                    <a:pt x="3803600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395190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9869822" y="545013"/>
              <a:ext cx="2315931" cy="528367"/>
            </a:xfrm>
            <a:custGeom>
              <a:avLst/>
              <a:gdLst/>
              <a:ahLst/>
              <a:cxnLst/>
              <a:rect l="l" t="t" r="r" b="b"/>
              <a:pathLst>
                <a:path w="2315931" h="528367">
                  <a:moveTo>
                    <a:pt x="0" y="0"/>
                  </a:moveTo>
                  <a:lnTo>
                    <a:pt x="2315931" y="0"/>
                  </a:lnTo>
                  <a:lnTo>
                    <a:pt x="2315931" y="528366"/>
                  </a:lnTo>
                  <a:lnTo>
                    <a:pt x="0" y="528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461611" r="-251671" b="-1535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12951510" y="1012761"/>
              <a:ext cx="2884159" cy="2964140"/>
            </a:xfrm>
            <a:custGeom>
              <a:avLst/>
              <a:gdLst/>
              <a:ahLst/>
              <a:cxnLst/>
              <a:rect l="l" t="t" r="r" b="b"/>
              <a:pathLst>
                <a:path w="2884159" h="2964140">
                  <a:moveTo>
                    <a:pt x="0" y="0"/>
                  </a:moveTo>
                  <a:lnTo>
                    <a:pt x="2884160" y="0"/>
                  </a:lnTo>
                  <a:lnTo>
                    <a:pt x="2884160" y="2964139"/>
                  </a:lnTo>
                  <a:lnTo>
                    <a:pt x="0" y="2964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552490" t="-15304" r="-561" b="-17619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13722420" y="3624226"/>
              <a:ext cx="2113250" cy="5567925"/>
            </a:xfrm>
            <a:custGeom>
              <a:avLst/>
              <a:gdLst/>
              <a:ahLst/>
              <a:cxnLst/>
              <a:rect l="l" t="t" r="r" b="b"/>
              <a:pathLst>
                <a:path w="2113250" h="5567925">
                  <a:moveTo>
                    <a:pt x="0" y="0"/>
                  </a:moveTo>
                  <a:lnTo>
                    <a:pt x="2113250" y="0"/>
                  </a:lnTo>
                  <a:lnTo>
                    <a:pt x="2113250" y="5567925"/>
                  </a:lnTo>
                  <a:lnTo>
                    <a:pt x="0" y="5567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624290" t="-55302" r="-17255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5636270" y="4548662"/>
              <a:ext cx="2599534" cy="1462238"/>
            </a:xfrm>
            <a:custGeom>
              <a:avLst/>
              <a:gdLst/>
              <a:ahLst/>
              <a:cxnLst/>
              <a:rect l="l" t="t" r="r" b="b"/>
              <a:pathLst>
                <a:path w="2599534" h="1462238">
                  <a:moveTo>
                    <a:pt x="0" y="0"/>
                  </a:moveTo>
                  <a:lnTo>
                    <a:pt x="2599534" y="0"/>
                  </a:lnTo>
                  <a:lnTo>
                    <a:pt x="2599534" y="1462238"/>
                  </a:lnTo>
                  <a:lnTo>
                    <a:pt x="0" y="14622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59" name="Freeform 59"/>
          <p:cNvSpPr/>
          <p:nvPr/>
        </p:nvSpPr>
        <p:spPr>
          <a:xfrm>
            <a:off x="4163992" y="2167372"/>
            <a:ext cx="11373822" cy="6480404"/>
          </a:xfrm>
          <a:custGeom>
            <a:avLst/>
            <a:gdLst/>
            <a:ahLst/>
            <a:cxnLst/>
            <a:rect l="l" t="t" r="r" b="b"/>
            <a:pathLst>
              <a:path w="11373822" h="6480404">
                <a:moveTo>
                  <a:pt x="0" y="0"/>
                </a:moveTo>
                <a:lnTo>
                  <a:pt x="11373821" y="0"/>
                </a:lnTo>
                <a:lnTo>
                  <a:pt x="11373821" y="6480403"/>
                </a:lnTo>
                <a:lnTo>
                  <a:pt x="0" y="648040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7011" b="-7011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60" name="Group 60"/>
          <p:cNvGrpSpPr/>
          <p:nvPr/>
        </p:nvGrpSpPr>
        <p:grpSpPr>
          <a:xfrm>
            <a:off x="4163992" y="2162422"/>
            <a:ext cx="11480203" cy="6485353"/>
            <a:chOff x="0" y="0"/>
            <a:chExt cx="15306938" cy="86471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5306864" cy="8647125"/>
            </a:xfrm>
            <a:custGeom>
              <a:avLst/>
              <a:gdLst/>
              <a:ahLst/>
              <a:cxnLst/>
              <a:rect l="l" t="t" r="r" b="b"/>
              <a:pathLst>
                <a:path w="15306864" h="8647125">
                  <a:moveTo>
                    <a:pt x="0" y="0"/>
                  </a:moveTo>
                  <a:lnTo>
                    <a:pt x="15306864" y="0"/>
                  </a:lnTo>
                  <a:lnTo>
                    <a:pt x="15306864" y="8647125"/>
                  </a:lnTo>
                  <a:lnTo>
                    <a:pt x="0" y="8647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519" t="-231" r="-18061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62" name="Freeform 62"/>
          <p:cNvSpPr/>
          <p:nvPr/>
        </p:nvSpPr>
        <p:spPr>
          <a:xfrm>
            <a:off x="12873740" y="3620603"/>
            <a:ext cx="1522897" cy="1522897"/>
          </a:xfrm>
          <a:custGeom>
            <a:avLst/>
            <a:gdLst/>
            <a:ahLst/>
            <a:cxnLst/>
            <a:rect l="l" t="t" r="r" b="b"/>
            <a:pathLst>
              <a:path w="1522897" h="1522897">
                <a:moveTo>
                  <a:pt x="0" y="0"/>
                </a:moveTo>
                <a:lnTo>
                  <a:pt x="1522897" y="0"/>
                </a:lnTo>
                <a:lnTo>
                  <a:pt x="1522897" y="1522897"/>
                </a:lnTo>
                <a:lnTo>
                  <a:pt x="0" y="15228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63" name="Group 63"/>
          <p:cNvGrpSpPr/>
          <p:nvPr/>
        </p:nvGrpSpPr>
        <p:grpSpPr>
          <a:xfrm>
            <a:off x="12270943" y="2374773"/>
            <a:ext cx="3906788" cy="6413260"/>
            <a:chOff x="0" y="0"/>
            <a:chExt cx="1028948" cy="1689089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28948" cy="1689089"/>
            </a:xfrm>
            <a:custGeom>
              <a:avLst/>
              <a:gdLst/>
              <a:ahLst/>
              <a:cxnLst/>
              <a:rect l="l" t="t" r="r" b="b"/>
              <a:pathLst>
                <a:path w="1028948" h="1689089">
                  <a:moveTo>
                    <a:pt x="514474" y="0"/>
                  </a:moveTo>
                  <a:cubicBezTo>
                    <a:pt x="230338" y="0"/>
                    <a:pt x="0" y="378115"/>
                    <a:pt x="0" y="844545"/>
                  </a:cubicBezTo>
                  <a:cubicBezTo>
                    <a:pt x="0" y="1310974"/>
                    <a:pt x="230338" y="1689089"/>
                    <a:pt x="514474" y="1689089"/>
                  </a:cubicBezTo>
                  <a:cubicBezTo>
                    <a:pt x="798610" y="1689089"/>
                    <a:pt x="1028948" y="1310974"/>
                    <a:pt x="1028948" y="844545"/>
                  </a:cubicBezTo>
                  <a:cubicBezTo>
                    <a:pt x="1028948" y="378115"/>
                    <a:pt x="798610" y="0"/>
                    <a:pt x="514474" y="0"/>
                  </a:cubicBezTo>
                  <a:close/>
                </a:path>
              </a:pathLst>
            </a:custGeom>
            <a:ln w="238125" cap="sq">
              <a:solidFill>
                <a:srgbClr val="EF5A94"/>
              </a:solidFill>
              <a:prstDash val="solid"/>
              <a:miter/>
            </a:ln>
          </p:spPr>
          <p:txBody>
            <a:bodyPr/>
            <a:lstStyle/>
            <a:p>
              <a:endParaRPr lang="en-SE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96464" y="148827"/>
              <a:ext cx="836020" cy="13819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8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5847953" y="516675"/>
            <a:ext cx="6592094" cy="853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 err="1">
                <a:solidFill>
                  <a:srgbClr val="682241"/>
                </a:solidFill>
                <a:latin typeface="Work Sans 1"/>
                <a:ea typeface="Work Sans 1"/>
                <a:cs typeface="Work Sans 1"/>
                <a:sym typeface="Work Sans 1"/>
              </a:rPr>
              <a:t>Säkerhet</a:t>
            </a:r>
            <a:r>
              <a:rPr lang="en-US" sz="6000">
                <a:solidFill>
                  <a:srgbClr val="682241"/>
                </a:solidFill>
                <a:latin typeface="Work Sans 1"/>
                <a:ea typeface="Work Sans 1"/>
                <a:cs typeface="Work Sans 1"/>
                <a:sym typeface="Work Sans 1"/>
              </a:rPr>
              <a:t> online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60020"/>
            <a:ext cx="18288000" cy="10607040"/>
          </a:xfrm>
          <a:custGeom>
            <a:avLst/>
            <a:gdLst/>
            <a:ahLst/>
            <a:cxnLst/>
            <a:rect l="l" t="t" r="r" b="b"/>
            <a:pathLst>
              <a:path w="18288000" h="10607040">
                <a:moveTo>
                  <a:pt x="0" y="0"/>
                </a:moveTo>
                <a:lnTo>
                  <a:pt x="18288000" y="0"/>
                </a:lnTo>
                <a:lnTo>
                  <a:pt x="18288000" y="10607040"/>
                </a:lnTo>
                <a:lnTo>
                  <a:pt x="0" y="10607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4499909" y="2319164"/>
            <a:ext cx="9288182" cy="5478803"/>
            <a:chOff x="0" y="0"/>
            <a:chExt cx="2512985" cy="14823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2985" cy="1482330"/>
            </a:xfrm>
            <a:custGeom>
              <a:avLst/>
              <a:gdLst/>
              <a:ahLst/>
              <a:cxnLst/>
              <a:rect l="l" t="t" r="r" b="b"/>
              <a:pathLst>
                <a:path w="2512985" h="1482330">
                  <a:moveTo>
                    <a:pt x="25006" y="0"/>
                  </a:moveTo>
                  <a:lnTo>
                    <a:pt x="2487980" y="0"/>
                  </a:lnTo>
                  <a:cubicBezTo>
                    <a:pt x="2501790" y="0"/>
                    <a:pt x="2512985" y="11195"/>
                    <a:pt x="2512985" y="25006"/>
                  </a:cubicBezTo>
                  <a:lnTo>
                    <a:pt x="2512985" y="1457324"/>
                  </a:lnTo>
                  <a:cubicBezTo>
                    <a:pt x="2512985" y="1471135"/>
                    <a:pt x="2501790" y="1482330"/>
                    <a:pt x="2487980" y="1482330"/>
                  </a:cubicBezTo>
                  <a:lnTo>
                    <a:pt x="25006" y="1482330"/>
                  </a:lnTo>
                  <a:cubicBezTo>
                    <a:pt x="11195" y="1482330"/>
                    <a:pt x="0" y="1471135"/>
                    <a:pt x="0" y="1457324"/>
                  </a:cubicBezTo>
                  <a:lnTo>
                    <a:pt x="0" y="25006"/>
                  </a:lnTo>
                  <a:cubicBezTo>
                    <a:pt x="0" y="11195"/>
                    <a:pt x="11195" y="0"/>
                    <a:pt x="25006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512985" cy="1491855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B0C19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98414" y="4159421"/>
            <a:ext cx="6291172" cy="2126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GÖR HACKAREN?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5400000">
            <a:off x="5952404" y="1622658"/>
            <a:ext cx="1536001" cy="3641749"/>
            <a:chOff x="0" y="0"/>
            <a:chExt cx="541098" cy="12829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98590">
            <a:off x="12161146" y="5611639"/>
            <a:ext cx="1061060" cy="1185683"/>
          </a:xfrm>
          <a:custGeom>
            <a:avLst/>
            <a:gdLst/>
            <a:ahLst/>
            <a:cxnLst/>
            <a:rect l="l" t="t" r="r" b="b"/>
            <a:pathLst>
              <a:path w="1061060" h="1185683">
                <a:moveTo>
                  <a:pt x="0" y="0"/>
                </a:moveTo>
                <a:lnTo>
                  <a:pt x="1061061" y="0"/>
                </a:lnTo>
                <a:lnTo>
                  <a:pt x="1061061" y="1185683"/>
                </a:lnTo>
                <a:lnTo>
                  <a:pt x="0" y="11856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61296" t="-252930" r="-247362" b="-255481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 rot="-268108">
            <a:off x="5044060" y="2982303"/>
            <a:ext cx="1600399" cy="1478843"/>
            <a:chOff x="0" y="0"/>
            <a:chExt cx="2133866" cy="1971790"/>
          </a:xfrm>
        </p:grpSpPr>
        <p:sp>
          <p:nvSpPr>
            <p:cNvPr id="18" name="Freeform 18"/>
            <p:cNvSpPr/>
            <p:nvPr/>
          </p:nvSpPr>
          <p:spPr>
            <a:xfrm rot="-205327">
              <a:off x="392425" y="216147"/>
              <a:ext cx="1332380" cy="1261310"/>
            </a:xfrm>
            <a:custGeom>
              <a:avLst/>
              <a:gdLst/>
              <a:ahLst/>
              <a:cxnLst/>
              <a:rect l="l" t="t" r="r" b="b"/>
              <a:pathLst>
                <a:path w="1332380" h="1261310">
                  <a:moveTo>
                    <a:pt x="0" y="0"/>
                  </a:moveTo>
                  <a:lnTo>
                    <a:pt x="1332380" y="0"/>
                  </a:lnTo>
                  <a:lnTo>
                    <a:pt x="1332380" y="1261310"/>
                  </a:lnTo>
                  <a:lnTo>
                    <a:pt x="0" y="1261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23553" t="-252758" r="-266716" b="-17623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19" name="Freeform 19"/>
            <p:cNvSpPr/>
            <p:nvPr/>
          </p:nvSpPr>
          <p:spPr>
            <a:xfrm rot="1420672">
              <a:off x="-257527" y="-301033"/>
              <a:ext cx="2648919" cy="2573856"/>
            </a:xfrm>
            <a:custGeom>
              <a:avLst/>
              <a:gdLst/>
              <a:ahLst/>
              <a:cxnLst/>
              <a:rect l="l" t="t" r="r" b="b"/>
              <a:pathLst>
                <a:path w="2648919" h="2573856">
                  <a:moveTo>
                    <a:pt x="0" y="923301"/>
                  </a:moveTo>
                  <a:lnTo>
                    <a:pt x="1804287" y="0"/>
                  </a:lnTo>
                  <a:lnTo>
                    <a:pt x="2648919" y="1650556"/>
                  </a:lnTo>
                  <a:lnTo>
                    <a:pt x="844632" y="2573856"/>
                  </a:lnTo>
                  <a:lnTo>
                    <a:pt x="0" y="923301"/>
                  </a:lnTo>
                  <a:close/>
                </a:path>
              </a:pathLst>
            </a:custGeom>
            <a:blipFill>
              <a:blip r:embed="rId4"/>
              <a:stretch>
                <a:fillRect l="-53007" t="-76955" r="-420482" b="-155040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0" name="Freeform 20"/>
          <p:cNvSpPr/>
          <p:nvPr/>
        </p:nvSpPr>
        <p:spPr>
          <a:xfrm rot="-303250">
            <a:off x="11877563" y="6519247"/>
            <a:ext cx="720929" cy="722043"/>
          </a:xfrm>
          <a:custGeom>
            <a:avLst/>
            <a:gdLst/>
            <a:ahLst/>
            <a:cxnLst/>
            <a:rect l="l" t="t" r="r" b="b"/>
            <a:pathLst>
              <a:path w="720929" h="722043">
                <a:moveTo>
                  <a:pt x="0" y="0"/>
                </a:moveTo>
                <a:lnTo>
                  <a:pt x="720929" y="0"/>
                </a:lnTo>
                <a:lnTo>
                  <a:pt x="720929" y="722043"/>
                </a:lnTo>
                <a:lnTo>
                  <a:pt x="0" y="7220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61296" t="-160162" r="-247362" b="-418658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1" name="Group 21"/>
          <p:cNvGrpSpPr/>
          <p:nvPr/>
        </p:nvGrpSpPr>
        <p:grpSpPr>
          <a:xfrm>
            <a:off x="8143794" y="7797966"/>
            <a:ext cx="2000411" cy="887258"/>
            <a:chOff x="0" y="0"/>
            <a:chExt cx="541226" cy="24005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1226" cy="240054"/>
            </a:xfrm>
            <a:custGeom>
              <a:avLst/>
              <a:gdLst/>
              <a:ahLst/>
              <a:cxnLst/>
              <a:rect l="l" t="t" r="r" b="b"/>
              <a:pathLst>
                <a:path w="541226" h="240054">
                  <a:moveTo>
                    <a:pt x="0" y="0"/>
                  </a:moveTo>
                  <a:lnTo>
                    <a:pt x="541226" y="0"/>
                  </a:lnTo>
                  <a:lnTo>
                    <a:pt x="541226" y="240054"/>
                  </a:lnTo>
                  <a:lnTo>
                    <a:pt x="0" y="240054"/>
                  </a:ln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541226" cy="24957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328592">
            <a:off x="8038233" y="7797966"/>
            <a:ext cx="426845" cy="887258"/>
            <a:chOff x="0" y="0"/>
            <a:chExt cx="115486" cy="24005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5486" cy="240054"/>
            </a:xfrm>
            <a:custGeom>
              <a:avLst/>
              <a:gdLst/>
              <a:ahLst/>
              <a:cxnLst/>
              <a:rect l="l" t="t" r="r" b="b"/>
              <a:pathLst>
                <a:path w="115486" h="240054">
                  <a:moveTo>
                    <a:pt x="0" y="0"/>
                  </a:moveTo>
                  <a:lnTo>
                    <a:pt x="115486" y="0"/>
                  </a:lnTo>
                  <a:lnTo>
                    <a:pt x="115486" y="240054"/>
                  </a:lnTo>
                  <a:lnTo>
                    <a:pt x="0" y="240054"/>
                  </a:ln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115486" cy="24957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374209">
            <a:off x="9792078" y="7797509"/>
            <a:ext cx="426845" cy="887258"/>
            <a:chOff x="0" y="0"/>
            <a:chExt cx="115486" cy="24005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5486" cy="240054"/>
            </a:xfrm>
            <a:custGeom>
              <a:avLst/>
              <a:gdLst/>
              <a:ahLst/>
              <a:cxnLst/>
              <a:rect l="l" t="t" r="r" b="b"/>
              <a:pathLst>
                <a:path w="115486" h="240054">
                  <a:moveTo>
                    <a:pt x="0" y="0"/>
                  </a:moveTo>
                  <a:lnTo>
                    <a:pt x="115486" y="0"/>
                  </a:lnTo>
                  <a:lnTo>
                    <a:pt x="115486" y="240054"/>
                  </a:lnTo>
                  <a:lnTo>
                    <a:pt x="0" y="240054"/>
                  </a:ln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115486" cy="24957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9091787" y="7081310"/>
            <a:ext cx="74298" cy="3170218"/>
            <a:chOff x="0" y="0"/>
            <a:chExt cx="20102" cy="85772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102" cy="857726"/>
            </a:xfrm>
            <a:custGeom>
              <a:avLst/>
              <a:gdLst/>
              <a:ahLst/>
              <a:cxnLst/>
              <a:rect l="l" t="t" r="r" b="b"/>
              <a:pathLst>
                <a:path w="20102" h="857726">
                  <a:moveTo>
                    <a:pt x="10051" y="0"/>
                  </a:moveTo>
                  <a:lnTo>
                    <a:pt x="10051" y="0"/>
                  </a:lnTo>
                  <a:cubicBezTo>
                    <a:pt x="15602" y="0"/>
                    <a:pt x="20102" y="4500"/>
                    <a:pt x="20102" y="10051"/>
                  </a:cubicBezTo>
                  <a:lnTo>
                    <a:pt x="20102" y="847675"/>
                  </a:lnTo>
                  <a:cubicBezTo>
                    <a:pt x="20102" y="850340"/>
                    <a:pt x="19043" y="852897"/>
                    <a:pt x="17158" y="854782"/>
                  </a:cubicBezTo>
                  <a:cubicBezTo>
                    <a:pt x="15273" y="856667"/>
                    <a:pt x="12717" y="857726"/>
                    <a:pt x="10051" y="857726"/>
                  </a:cubicBezTo>
                  <a:lnTo>
                    <a:pt x="10051" y="857726"/>
                  </a:lnTo>
                  <a:cubicBezTo>
                    <a:pt x="4500" y="857726"/>
                    <a:pt x="0" y="853226"/>
                    <a:pt x="0" y="847675"/>
                  </a:cubicBezTo>
                  <a:lnTo>
                    <a:pt x="0" y="10051"/>
                  </a:lnTo>
                  <a:cubicBezTo>
                    <a:pt x="0" y="7385"/>
                    <a:pt x="1059" y="4829"/>
                    <a:pt x="2944" y="2944"/>
                  </a:cubicBezTo>
                  <a:cubicBezTo>
                    <a:pt x="4829" y="1059"/>
                    <a:pt x="7385" y="0"/>
                    <a:pt x="10051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20102" cy="867251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5932183">
            <a:off x="7869430" y="8373895"/>
            <a:ext cx="78323" cy="510750"/>
            <a:chOff x="0" y="0"/>
            <a:chExt cx="21191" cy="13818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1191" cy="138187"/>
            </a:xfrm>
            <a:custGeom>
              <a:avLst/>
              <a:gdLst/>
              <a:ahLst/>
              <a:cxnLst/>
              <a:rect l="l" t="t" r="r" b="b"/>
              <a:pathLst>
                <a:path w="21191" h="138187">
                  <a:moveTo>
                    <a:pt x="10595" y="0"/>
                  </a:moveTo>
                  <a:lnTo>
                    <a:pt x="10595" y="0"/>
                  </a:lnTo>
                  <a:cubicBezTo>
                    <a:pt x="13405" y="0"/>
                    <a:pt x="16100" y="1116"/>
                    <a:pt x="18087" y="3103"/>
                  </a:cubicBezTo>
                  <a:cubicBezTo>
                    <a:pt x="20074" y="5090"/>
                    <a:pt x="21191" y="7785"/>
                    <a:pt x="21191" y="10595"/>
                  </a:cubicBezTo>
                  <a:lnTo>
                    <a:pt x="21191" y="127592"/>
                  </a:lnTo>
                  <a:cubicBezTo>
                    <a:pt x="21191" y="130402"/>
                    <a:pt x="20074" y="133097"/>
                    <a:pt x="18087" y="135084"/>
                  </a:cubicBezTo>
                  <a:cubicBezTo>
                    <a:pt x="16100" y="137071"/>
                    <a:pt x="13405" y="138187"/>
                    <a:pt x="10595" y="138187"/>
                  </a:cubicBezTo>
                  <a:lnTo>
                    <a:pt x="10595" y="138187"/>
                  </a:lnTo>
                  <a:cubicBezTo>
                    <a:pt x="4744" y="138187"/>
                    <a:pt x="0" y="133444"/>
                    <a:pt x="0" y="127592"/>
                  </a:cubicBezTo>
                  <a:lnTo>
                    <a:pt x="0" y="10595"/>
                  </a:lnTo>
                  <a:cubicBezTo>
                    <a:pt x="0" y="4744"/>
                    <a:pt x="4744" y="0"/>
                    <a:pt x="10595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21191" cy="147712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4826748">
            <a:off x="10332595" y="8376831"/>
            <a:ext cx="78323" cy="510750"/>
            <a:chOff x="0" y="0"/>
            <a:chExt cx="21191" cy="13818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191" cy="138187"/>
            </a:xfrm>
            <a:custGeom>
              <a:avLst/>
              <a:gdLst/>
              <a:ahLst/>
              <a:cxnLst/>
              <a:rect l="l" t="t" r="r" b="b"/>
              <a:pathLst>
                <a:path w="21191" h="138187">
                  <a:moveTo>
                    <a:pt x="10595" y="0"/>
                  </a:moveTo>
                  <a:lnTo>
                    <a:pt x="10595" y="0"/>
                  </a:lnTo>
                  <a:cubicBezTo>
                    <a:pt x="13405" y="0"/>
                    <a:pt x="16100" y="1116"/>
                    <a:pt x="18087" y="3103"/>
                  </a:cubicBezTo>
                  <a:cubicBezTo>
                    <a:pt x="20074" y="5090"/>
                    <a:pt x="21191" y="7785"/>
                    <a:pt x="21191" y="10595"/>
                  </a:cubicBezTo>
                  <a:lnTo>
                    <a:pt x="21191" y="127592"/>
                  </a:lnTo>
                  <a:cubicBezTo>
                    <a:pt x="21191" y="130402"/>
                    <a:pt x="20074" y="133097"/>
                    <a:pt x="18087" y="135084"/>
                  </a:cubicBezTo>
                  <a:cubicBezTo>
                    <a:pt x="16100" y="137071"/>
                    <a:pt x="13405" y="138187"/>
                    <a:pt x="10595" y="138187"/>
                  </a:cubicBezTo>
                  <a:lnTo>
                    <a:pt x="10595" y="138187"/>
                  </a:lnTo>
                  <a:cubicBezTo>
                    <a:pt x="4744" y="138187"/>
                    <a:pt x="0" y="133444"/>
                    <a:pt x="0" y="127592"/>
                  </a:cubicBezTo>
                  <a:lnTo>
                    <a:pt x="0" y="10595"/>
                  </a:lnTo>
                  <a:cubicBezTo>
                    <a:pt x="0" y="4744"/>
                    <a:pt x="4744" y="0"/>
                    <a:pt x="10595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21191" cy="147712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892525">
            <a:off x="10176385" y="8171755"/>
            <a:ext cx="78323" cy="510750"/>
            <a:chOff x="0" y="0"/>
            <a:chExt cx="21191" cy="13818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191" cy="138187"/>
            </a:xfrm>
            <a:custGeom>
              <a:avLst/>
              <a:gdLst/>
              <a:ahLst/>
              <a:cxnLst/>
              <a:rect l="l" t="t" r="r" b="b"/>
              <a:pathLst>
                <a:path w="21191" h="138187">
                  <a:moveTo>
                    <a:pt x="10595" y="0"/>
                  </a:moveTo>
                  <a:lnTo>
                    <a:pt x="10595" y="0"/>
                  </a:lnTo>
                  <a:cubicBezTo>
                    <a:pt x="13405" y="0"/>
                    <a:pt x="16100" y="1116"/>
                    <a:pt x="18087" y="3103"/>
                  </a:cubicBezTo>
                  <a:cubicBezTo>
                    <a:pt x="20074" y="5090"/>
                    <a:pt x="21191" y="7785"/>
                    <a:pt x="21191" y="10595"/>
                  </a:cubicBezTo>
                  <a:lnTo>
                    <a:pt x="21191" y="127592"/>
                  </a:lnTo>
                  <a:cubicBezTo>
                    <a:pt x="21191" y="130402"/>
                    <a:pt x="20074" y="133097"/>
                    <a:pt x="18087" y="135084"/>
                  </a:cubicBezTo>
                  <a:cubicBezTo>
                    <a:pt x="16100" y="137071"/>
                    <a:pt x="13405" y="138187"/>
                    <a:pt x="10595" y="138187"/>
                  </a:cubicBezTo>
                  <a:lnTo>
                    <a:pt x="10595" y="138187"/>
                  </a:lnTo>
                  <a:cubicBezTo>
                    <a:pt x="4744" y="138187"/>
                    <a:pt x="0" y="133444"/>
                    <a:pt x="0" y="127592"/>
                  </a:cubicBezTo>
                  <a:lnTo>
                    <a:pt x="0" y="10595"/>
                  </a:lnTo>
                  <a:cubicBezTo>
                    <a:pt x="0" y="4744"/>
                    <a:pt x="4744" y="0"/>
                    <a:pt x="10595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9525"/>
              <a:ext cx="21191" cy="147712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388444">
            <a:off x="8013367" y="8153098"/>
            <a:ext cx="78323" cy="510750"/>
            <a:chOff x="0" y="0"/>
            <a:chExt cx="21191" cy="13818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1191" cy="138187"/>
            </a:xfrm>
            <a:custGeom>
              <a:avLst/>
              <a:gdLst/>
              <a:ahLst/>
              <a:cxnLst/>
              <a:rect l="l" t="t" r="r" b="b"/>
              <a:pathLst>
                <a:path w="21191" h="138187">
                  <a:moveTo>
                    <a:pt x="10595" y="0"/>
                  </a:moveTo>
                  <a:lnTo>
                    <a:pt x="10595" y="0"/>
                  </a:lnTo>
                  <a:cubicBezTo>
                    <a:pt x="13405" y="0"/>
                    <a:pt x="16100" y="1116"/>
                    <a:pt x="18087" y="3103"/>
                  </a:cubicBezTo>
                  <a:cubicBezTo>
                    <a:pt x="20074" y="5090"/>
                    <a:pt x="21191" y="7785"/>
                    <a:pt x="21191" y="10595"/>
                  </a:cubicBezTo>
                  <a:lnTo>
                    <a:pt x="21191" y="127592"/>
                  </a:lnTo>
                  <a:cubicBezTo>
                    <a:pt x="21191" y="130402"/>
                    <a:pt x="20074" y="133097"/>
                    <a:pt x="18087" y="135084"/>
                  </a:cubicBezTo>
                  <a:cubicBezTo>
                    <a:pt x="16100" y="137071"/>
                    <a:pt x="13405" y="138187"/>
                    <a:pt x="10595" y="138187"/>
                  </a:cubicBezTo>
                  <a:lnTo>
                    <a:pt x="10595" y="138187"/>
                  </a:lnTo>
                  <a:cubicBezTo>
                    <a:pt x="4744" y="138187"/>
                    <a:pt x="0" y="133444"/>
                    <a:pt x="0" y="127592"/>
                  </a:cubicBezTo>
                  <a:lnTo>
                    <a:pt x="0" y="10595"/>
                  </a:lnTo>
                  <a:cubicBezTo>
                    <a:pt x="0" y="4744"/>
                    <a:pt x="4744" y="0"/>
                    <a:pt x="10595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9525"/>
              <a:ext cx="21191" cy="147712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814544">
            <a:off x="7986492" y="8395104"/>
            <a:ext cx="77961" cy="228204"/>
            <a:chOff x="0" y="0"/>
            <a:chExt cx="21093" cy="6174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1093" cy="61742"/>
            </a:xfrm>
            <a:custGeom>
              <a:avLst/>
              <a:gdLst/>
              <a:ahLst/>
              <a:cxnLst/>
              <a:rect l="l" t="t" r="r" b="b"/>
              <a:pathLst>
                <a:path w="21093" h="61742">
                  <a:moveTo>
                    <a:pt x="10546" y="0"/>
                  </a:moveTo>
                  <a:lnTo>
                    <a:pt x="10546" y="0"/>
                  </a:lnTo>
                  <a:cubicBezTo>
                    <a:pt x="16371" y="0"/>
                    <a:pt x="21093" y="4722"/>
                    <a:pt x="21093" y="10546"/>
                  </a:cubicBezTo>
                  <a:lnTo>
                    <a:pt x="21093" y="51196"/>
                  </a:lnTo>
                  <a:cubicBezTo>
                    <a:pt x="21093" y="53993"/>
                    <a:pt x="19982" y="56675"/>
                    <a:pt x="18004" y="58653"/>
                  </a:cubicBezTo>
                  <a:cubicBezTo>
                    <a:pt x="16026" y="60631"/>
                    <a:pt x="13344" y="61742"/>
                    <a:pt x="10546" y="61742"/>
                  </a:cubicBezTo>
                  <a:lnTo>
                    <a:pt x="10546" y="61742"/>
                  </a:lnTo>
                  <a:cubicBezTo>
                    <a:pt x="7749" y="61742"/>
                    <a:pt x="5067" y="60631"/>
                    <a:pt x="3089" y="58653"/>
                  </a:cubicBezTo>
                  <a:cubicBezTo>
                    <a:pt x="1111" y="56675"/>
                    <a:pt x="0" y="53993"/>
                    <a:pt x="0" y="51196"/>
                  </a:cubicBezTo>
                  <a:lnTo>
                    <a:pt x="0" y="10546"/>
                  </a:lnTo>
                  <a:cubicBezTo>
                    <a:pt x="0" y="7749"/>
                    <a:pt x="1111" y="5067"/>
                    <a:pt x="3089" y="3089"/>
                  </a:cubicBezTo>
                  <a:cubicBezTo>
                    <a:pt x="5067" y="1111"/>
                    <a:pt x="7749" y="0"/>
                    <a:pt x="10546" y="0"/>
                  </a:cubicBezTo>
                  <a:close/>
                </a:path>
              </a:pathLst>
            </a:custGeom>
            <a:solidFill>
              <a:srgbClr val="23593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21093" cy="71267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4499909" y="2319164"/>
            <a:ext cx="9288182" cy="6408730"/>
          </a:xfrm>
          <a:custGeom>
            <a:avLst/>
            <a:gdLst/>
            <a:ahLst/>
            <a:cxnLst/>
            <a:rect l="l" t="t" r="r" b="b"/>
            <a:pathLst>
              <a:path w="9288182" h="6408730">
                <a:moveTo>
                  <a:pt x="0" y="0"/>
                </a:moveTo>
                <a:lnTo>
                  <a:pt x="9288182" y="0"/>
                </a:lnTo>
                <a:lnTo>
                  <a:pt x="9288182" y="6408730"/>
                </a:lnTo>
                <a:lnTo>
                  <a:pt x="0" y="64087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49" name="Group 49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554890" y="4290060"/>
            <a:ext cx="11134588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Hacking är inte som på film!  </a:t>
            </a:r>
          </a:p>
        </p:txBody>
      </p:sp>
      <p:sp>
        <p:nvSpPr>
          <p:cNvPr id="6" name="Freeform 6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3" name="Freeform 13"/>
          <p:cNvSpPr/>
          <p:nvPr/>
        </p:nvSpPr>
        <p:spPr>
          <a:xfrm rot="723205">
            <a:off x="5828203" y="1450093"/>
            <a:ext cx="907520" cy="741384"/>
          </a:xfrm>
          <a:custGeom>
            <a:avLst/>
            <a:gdLst/>
            <a:ahLst/>
            <a:cxnLst/>
            <a:rect l="l" t="t" r="r" b="b"/>
            <a:pathLst>
              <a:path w="907520" h="741384">
                <a:moveTo>
                  <a:pt x="0" y="0"/>
                </a:moveTo>
                <a:lnTo>
                  <a:pt x="907520" y="0"/>
                </a:lnTo>
                <a:lnTo>
                  <a:pt x="907520" y="741385"/>
                </a:lnTo>
                <a:lnTo>
                  <a:pt x="0" y="7413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06575" t="-307495" r="-507581" b="-2908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TextBox 14"/>
          <p:cNvSpPr txBox="1"/>
          <p:nvPr/>
        </p:nvSpPr>
        <p:spPr>
          <a:xfrm>
            <a:off x="3917648" y="2174691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Scamming på spel</a:t>
            </a:r>
          </a:p>
        </p:txBody>
      </p:sp>
      <p:sp>
        <p:nvSpPr>
          <p:cNvPr id="15" name="Freeform 15"/>
          <p:cNvSpPr/>
          <p:nvPr/>
        </p:nvSpPr>
        <p:spPr>
          <a:xfrm>
            <a:off x="4803221" y="2677503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TextBox 17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95360" y="4403330"/>
            <a:ext cx="1189728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Hur ser hacking ut </a:t>
            </a:r>
            <a:r>
              <a:rPr lang="en-US" sz="6000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på riktigt?</a:t>
            </a:r>
          </a:p>
        </p:txBody>
      </p:sp>
      <p:sp>
        <p:nvSpPr>
          <p:cNvPr id="19" name="Freeform 19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TextBox 20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3" name="Freeform 13"/>
          <p:cNvSpPr/>
          <p:nvPr/>
        </p:nvSpPr>
        <p:spPr>
          <a:xfrm rot="723205">
            <a:off x="5828203" y="1450093"/>
            <a:ext cx="907520" cy="741384"/>
          </a:xfrm>
          <a:custGeom>
            <a:avLst/>
            <a:gdLst/>
            <a:ahLst/>
            <a:cxnLst/>
            <a:rect l="l" t="t" r="r" b="b"/>
            <a:pathLst>
              <a:path w="907520" h="741384">
                <a:moveTo>
                  <a:pt x="0" y="0"/>
                </a:moveTo>
                <a:lnTo>
                  <a:pt x="907520" y="0"/>
                </a:lnTo>
                <a:lnTo>
                  <a:pt x="907520" y="741385"/>
                </a:lnTo>
                <a:lnTo>
                  <a:pt x="0" y="7413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06575" t="-307495" r="-507581" b="-2908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TextBox 14"/>
          <p:cNvSpPr txBox="1"/>
          <p:nvPr/>
        </p:nvSpPr>
        <p:spPr>
          <a:xfrm>
            <a:off x="3917648" y="2174691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Scamming på spel</a:t>
            </a:r>
          </a:p>
        </p:txBody>
      </p:sp>
      <p:sp>
        <p:nvSpPr>
          <p:cNvPr id="15" name="Freeform 15"/>
          <p:cNvSpPr/>
          <p:nvPr/>
        </p:nvSpPr>
        <p:spPr>
          <a:xfrm>
            <a:off x="4803221" y="2677503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350134">
            <a:off x="12719378" y="1435613"/>
            <a:ext cx="846398" cy="812073"/>
          </a:xfrm>
          <a:custGeom>
            <a:avLst/>
            <a:gdLst/>
            <a:ahLst/>
            <a:cxnLst/>
            <a:rect l="l" t="t" r="r" b="b"/>
            <a:pathLst>
              <a:path w="846398" h="812073">
                <a:moveTo>
                  <a:pt x="0" y="0"/>
                </a:moveTo>
                <a:lnTo>
                  <a:pt x="846398" y="0"/>
                </a:lnTo>
                <a:lnTo>
                  <a:pt x="846398" y="812073"/>
                </a:lnTo>
                <a:lnTo>
                  <a:pt x="0" y="8120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16248" t="-247779" r="-258706" b="-16518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TextBox 17"/>
          <p:cNvSpPr txBox="1"/>
          <p:nvPr/>
        </p:nvSpPr>
        <p:spPr>
          <a:xfrm>
            <a:off x="10702611" y="2244058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Chatta som dig</a:t>
            </a:r>
          </a:p>
        </p:txBody>
      </p:sp>
      <p:sp>
        <p:nvSpPr>
          <p:cNvPr id="18" name="Freeform 18"/>
          <p:cNvSpPr/>
          <p:nvPr/>
        </p:nvSpPr>
        <p:spPr>
          <a:xfrm>
            <a:off x="11235819" y="2677503"/>
            <a:ext cx="3813515" cy="272245"/>
          </a:xfrm>
          <a:custGeom>
            <a:avLst/>
            <a:gdLst/>
            <a:ahLst/>
            <a:cxnLst/>
            <a:rect l="l" t="t" r="r" b="b"/>
            <a:pathLst>
              <a:path w="3813515" h="272245">
                <a:moveTo>
                  <a:pt x="0" y="0"/>
                </a:moveTo>
                <a:lnTo>
                  <a:pt x="3813516" y="0"/>
                </a:lnTo>
                <a:lnTo>
                  <a:pt x="3813516" y="272245"/>
                </a:lnTo>
                <a:lnTo>
                  <a:pt x="0" y="272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TextBox 20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195360" y="4403330"/>
            <a:ext cx="1189728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Hur ser hacking ut </a:t>
            </a:r>
            <a:r>
              <a:rPr lang="en-US" sz="6000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på riktigt?</a:t>
            </a:r>
          </a:p>
        </p:txBody>
      </p:sp>
      <p:sp>
        <p:nvSpPr>
          <p:cNvPr id="22" name="Freeform 22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TextBox 23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95360" y="4403330"/>
            <a:ext cx="1189728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Hur ser hacking ut </a:t>
            </a:r>
            <a:r>
              <a:rPr lang="en-US" sz="6000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på riktigt?</a:t>
            </a:r>
          </a:p>
        </p:txBody>
      </p:sp>
      <p:sp>
        <p:nvSpPr>
          <p:cNvPr id="6" name="Freeform 6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5" name="Freeform 15"/>
          <p:cNvSpPr/>
          <p:nvPr/>
        </p:nvSpPr>
        <p:spPr>
          <a:xfrm rot="687102">
            <a:off x="3782089" y="5588838"/>
            <a:ext cx="609950" cy="601254"/>
          </a:xfrm>
          <a:custGeom>
            <a:avLst/>
            <a:gdLst/>
            <a:ahLst/>
            <a:cxnLst/>
            <a:rect l="l" t="t" r="r" b="b"/>
            <a:pathLst>
              <a:path w="609950" h="601254">
                <a:moveTo>
                  <a:pt x="0" y="0"/>
                </a:moveTo>
                <a:lnTo>
                  <a:pt x="609950" y="0"/>
                </a:lnTo>
                <a:lnTo>
                  <a:pt x="609950" y="601254"/>
                </a:lnTo>
                <a:lnTo>
                  <a:pt x="0" y="601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3620" t="-122152" r="-429625" b="-19055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723205">
            <a:off x="5828203" y="1450093"/>
            <a:ext cx="907520" cy="741384"/>
          </a:xfrm>
          <a:custGeom>
            <a:avLst/>
            <a:gdLst/>
            <a:ahLst/>
            <a:cxnLst/>
            <a:rect l="l" t="t" r="r" b="b"/>
            <a:pathLst>
              <a:path w="907520" h="741384">
                <a:moveTo>
                  <a:pt x="0" y="0"/>
                </a:moveTo>
                <a:lnTo>
                  <a:pt x="907520" y="0"/>
                </a:lnTo>
                <a:lnTo>
                  <a:pt x="907520" y="741385"/>
                </a:lnTo>
                <a:lnTo>
                  <a:pt x="0" y="741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06575" t="-307495" r="-507581" b="-2908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TextBox 17"/>
          <p:cNvSpPr txBox="1"/>
          <p:nvPr/>
        </p:nvSpPr>
        <p:spPr>
          <a:xfrm>
            <a:off x="3917648" y="2174691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Scamming på spel</a:t>
            </a:r>
          </a:p>
        </p:txBody>
      </p:sp>
      <p:sp>
        <p:nvSpPr>
          <p:cNvPr id="18" name="Freeform 18"/>
          <p:cNvSpPr/>
          <p:nvPr/>
        </p:nvSpPr>
        <p:spPr>
          <a:xfrm>
            <a:off x="4803221" y="2677503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350134">
            <a:off x="12719378" y="1435613"/>
            <a:ext cx="846398" cy="812073"/>
          </a:xfrm>
          <a:custGeom>
            <a:avLst/>
            <a:gdLst/>
            <a:ahLst/>
            <a:cxnLst/>
            <a:rect l="l" t="t" r="r" b="b"/>
            <a:pathLst>
              <a:path w="846398" h="812073">
                <a:moveTo>
                  <a:pt x="0" y="0"/>
                </a:moveTo>
                <a:lnTo>
                  <a:pt x="846398" y="0"/>
                </a:lnTo>
                <a:lnTo>
                  <a:pt x="846398" y="812073"/>
                </a:lnTo>
                <a:lnTo>
                  <a:pt x="0" y="8120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6248" t="-247779" r="-258706" b="-16518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TextBox 20"/>
          <p:cNvSpPr txBox="1"/>
          <p:nvPr/>
        </p:nvSpPr>
        <p:spPr>
          <a:xfrm>
            <a:off x="10702611" y="2244058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Chatta som dig</a:t>
            </a:r>
          </a:p>
        </p:txBody>
      </p:sp>
      <p:sp>
        <p:nvSpPr>
          <p:cNvPr id="21" name="Freeform 21"/>
          <p:cNvSpPr/>
          <p:nvPr/>
        </p:nvSpPr>
        <p:spPr>
          <a:xfrm>
            <a:off x="11235819" y="2677503"/>
            <a:ext cx="3813515" cy="272245"/>
          </a:xfrm>
          <a:custGeom>
            <a:avLst/>
            <a:gdLst/>
            <a:ahLst/>
            <a:cxnLst/>
            <a:rect l="l" t="t" r="r" b="b"/>
            <a:pathLst>
              <a:path w="3813515" h="272245">
                <a:moveTo>
                  <a:pt x="0" y="0"/>
                </a:moveTo>
                <a:lnTo>
                  <a:pt x="3813516" y="0"/>
                </a:lnTo>
                <a:lnTo>
                  <a:pt x="3813516" y="272245"/>
                </a:lnTo>
                <a:lnTo>
                  <a:pt x="0" y="272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2" name="Group 22"/>
          <p:cNvGrpSpPr/>
          <p:nvPr/>
        </p:nvGrpSpPr>
        <p:grpSpPr>
          <a:xfrm>
            <a:off x="1263891" y="6043931"/>
            <a:ext cx="4728629" cy="1629978"/>
            <a:chOff x="0" y="0"/>
            <a:chExt cx="6304839" cy="2173304"/>
          </a:xfrm>
        </p:grpSpPr>
        <p:sp>
          <p:nvSpPr>
            <p:cNvPr id="23" name="TextBox 23"/>
            <p:cNvSpPr txBox="1"/>
            <p:nvPr/>
          </p:nvSpPr>
          <p:spPr>
            <a:xfrm>
              <a:off x="0" y="924762"/>
              <a:ext cx="6304839" cy="636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77"/>
                </a:lnSpc>
              </a:pPr>
              <a:r>
                <a:rPr lang="en-US" sz="3312">
                  <a:solidFill>
                    <a:srgbClr val="2B5113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Köpa saker utan lov</a:t>
              </a:r>
            </a:p>
          </p:txBody>
        </p:sp>
        <p:sp>
          <p:nvSpPr>
            <p:cNvPr id="24" name="Freeform 24"/>
            <p:cNvSpPr/>
            <p:nvPr/>
          </p:nvSpPr>
          <p:spPr>
            <a:xfrm rot="-360842">
              <a:off x="2720289" y="48872"/>
              <a:ext cx="977436" cy="847315"/>
            </a:xfrm>
            <a:custGeom>
              <a:avLst/>
              <a:gdLst/>
              <a:ahLst/>
              <a:cxnLst/>
              <a:rect l="l" t="t" r="r" b="b"/>
              <a:pathLst>
                <a:path w="977436" h="847315">
                  <a:moveTo>
                    <a:pt x="0" y="0"/>
                  </a:moveTo>
                  <a:lnTo>
                    <a:pt x="977436" y="0"/>
                  </a:lnTo>
                  <a:lnTo>
                    <a:pt x="977436" y="847315"/>
                  </a:lnTo>
                  <a:lnTo>
                    <a:pt x="0" y="847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0076" t="-351676" r="-568478" b="-18329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5" name="Freeform 25"/>
            <p:cNvSpPr/>
            <p:nvPr/>
          </p:nvSpPr>
          <p:spPr>
            <a:xfrm rot="-268063" flipH="1">
              <a:off x="610076" y="1612820"/>
              <a:ext cx="5084687" cy="362993"/>
            </a:xfrm>
            <a:custGeom>
              <a:avLst/>
              <a:gdLst/>
              <a:ahLst/>
              <a:cxnLst/>
              <a:rect l="l" t="t" r="r" b="b"/>
              <a:pathLst>
                <a:path w="5084687" h="362993">
                  <a:moveTo>
                    <a:pt x="5084687" y="0"/>
                  </a:moveTo>
                  <a:lnTo>
                    <a:pt x="0" y="0"/>
                  </a:lnTo>
                  <a:lnTo>
                    <a:pt x="0" y="362993"/>
                  </a:lnTo>
                  <a:lnTo>
                    <a:pt x="5084687" y="362993"/>
                  </a:lnTo>
                  <a:lnTo>
                    <a:pt x="508468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6" name="Freeform 26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TextBox 27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95360" y="4406630"/>
            <a:ext cx="1189728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Hur ser hacking ut </a:t>
            </a:r>
            <a:r>
              <a:rPr lang="en-US" sz="6000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på riktigt?</a:t>
            </a:r>
          </a:p>
        </p:txBody>
      </p:sp>
      <p:sp>
        <p:nvSpPr>
          <p:cNvPr id="6" name="Freeform 6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5" name="Freeform 15"/>
          <p:cNvSpPr/>
          <p:nvPr/>
        </p:nvSpPr>
        <p:spPr>
          <a:xfrm rot="687102">
            <a:off x="3782089" y="5588838"/>
            <a:ext cx="609950" cy="601254"/>
          </a:xfrm>
          <a:custGeom>
            <a:avLst/>
            <a:gdLst/>
            <a:ahLst/>
            <a:cxnLst/>
            <a:rect l="l" t="t" r="r" b="b"/>
            <a:pathLst>
              <a:path w="609950" h="601254">
                <a:moveTo>
                  <a:pt x="0" y="0"/>
                </a:moveTo>
                <a:lnTo>
                  <a:pt x="609950" y="0"/>
                </a:lnTo>
                <a:lnTo>
                  <a:pt x="609950" y="601254"/>
                </a:lnTo>
                <a:lnTo>
                  <a:pt x="0" y="601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3620" t="-122152" r="-429625" b="-19055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12224774" y="6867444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Reklam</a:t>
            </a:r>
          </a:p>
        </p:txBody>
      </p:sp>
      <p:sp>
        <p:nvSpPr>
          <p:cNvPr id="17" name="Freeform 17"/>
          <p:cNvSpPr/>
          <p:nvPr/>
        </p:nvSpPr>
        <p:spPr>
          <a:xfrm flipH="1">
            <a:off x="12932946" y="7338023"/>
            <a:ext cx="3312285" cy="236462"/>
          </a:xfrm>
          <a:custGeom>
            <a:avLst/>
            <a:gdLst/>
            <a:ahLst/>
            <a:cxnLst/>
            <a:rect l="l" t="t" r="r" b="b"/>
            <a:pathLst>
              <a:path w="3312285" h="236462">
                <a:moveTo>
                  <a:pt x="3312285" y="0"/>
                </a:moveTo>
                <a:lnTo>
                  <a:pt x="0" y="0"/>
                </a:lnTo>
                <a:lnTo>
                  <a:pt x="0" y="236462"/>
                </a:lnTo>
                <a:lnTo>
                  <a:pt x="3312285" y="236462"/>
                </a:lnTo>
                <a:lnTo>
                  <a:pt x="33122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723205">
            <a:off x="5828203" y="1450093"/>
            <a:ext cx="907520" cy="741384"/>
          </a:xfrm>
          <a:custGeom>
            <a:avLst/>
            <a:gdLst/>
            <a:ahLst/>
            <a:cxnLst/>
            <a:rect l="l" t="t" r="r" b="b"/>
            <a:pathLst>
              <a:path w="907520" h="741384">
                <a:moveTo>
                  <a:pt x="0" y="0"/>
                </a:moveTo>
                <a:lnTo>
                  <a:pt x="907520" y="0"/>
                </a:lnTo>
                <a:lnTo>
                  <a:pt x="907520" y="741385"/>
                </a:lnTo>
                <a:lnTo>
                  <a:pt x="0" y="741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06575" t="-307495" r="-507581" b="-2908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3917648" y="2174691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Scamming på spel</a:t>
            </a:r>
          </a:p>
        </p:txBody>
      </p:sp>
      <p:sp>
        <p:nvSpPr>
          <p:cNvPr id="20" name="Freeform 20"/>
          <p:cNvSpPr/>
          <p:nvPr/>
        </p:nvSpPr>
        <p:spPr>
          <a:xfrm>
            <a:off x="4803221" y="2677503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350134">
            <a:off x="12719378" y="1435613"/>
            <a:ext cx="846398" cy="812073"/>
          </a:xfrm>
          <a:custGeom>
            <a:avLst/>
            <a:gdLst/>
            <a:ahLst/>
            <a:cxnLst/>
            <a:rect l="l" t="t" r="r" b="b"/>
            <a:pathLst>
              <a:path w="846398" h="812073">
                <a:moveTo>
                  <a:pt x="0" y="0"/>
                </a:moveTo>
                <a:lnTo>
                  <a:pt x="846398" y="0"/>
                </a:lnTo>
                <a:lnTo>
                  <a:pt x="846398" y="812073"/>
                </a:lnTo>
                <a:lnTo>
                  <a:pt x="0" y="8120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6248" t="-247779" r="-258706" b="-16518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TextBox 22"/>
          <p:cNvSpPr txBox="1"/>
          <p:nvPr/>
        </p:nvSpPr>
        <p:spPr>
          <a:xfrm>
            <a:off x="10702611" y="2244058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Chatta som dig</a:t>
            </a:r>
          </a:p>
        </p:txBody>
      </p:sp>
      <p:sp>
        <p:nvSpPr>
          <p:cNvPr id="23" name="Freeform 23"/>
          <p:cNvSpPr/>
          <p:nvPr/>
        </p:nvSpPr>
        <p:spPr>
          <a:xfrm>
            <a:off x="11235819" y="2677503"/>
            <a:ext cx="3813515" cy="272245"/>
          </a:xfrm>
          <a:custGeom>
            <a:avLst/>
            <a:gdLst/>
            <a:ahLst/>
            <a:cxnLst/>
            <a:rect l="l" t="t" r="r" b="b"/>
            <a:pathLst>
              <a:path w="3813515" h="272245">
                <a:moveTo>
                  <a:pt x="0" y="0"/>
                </a:moveTo>
                <a:lnTo>
                  <a:pt x="3813516" y="0"/>
                </a:lnTo>
                <a:lnTo>
                  <a:pt x="3813516" y="272245"/>
                </a:lnTo>
                <a:lnTo>
                  <a:pt x="0" y="272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4" name="Group 24"/>
          <p:cNvGrpSpPr/>
          <p:nvPr/>
        </p:nvGrpSpPr>
        <p:grpSpPr>
          <a:xfrm>
            <a:off x="1263891" y="6043931"/>
            <a:ext cx="4728629" cy="1629978"/>
            <a:chOff x="0" y="0"/>
            <a:chExt cx="6304839" cy="2173304"/>
          </a:xfrm>
        </p:grpSpPr>
        <p:sp>
          <p:nvSpPr>
            <p:cNvPr id="25" name="TextBox 25"/>
            <p:cNvSpPr txBox="1"/>
            <p:nvPr/>
          </p:nvSpPr>
          <p:spPr>
            <a:xfrm>
              <a:off x="0" y="924762"/>
              <a:ext cx="6304839" cy="636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77"/>
                </a:lnSpc>
              </a:pPr>
              <a:r>
                <a:rPr lang="en-US" sz="3312">
                  <a:solidFill>
                    <a:srgbClr val="2B5113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Köpa saker utan lov</a:t>
              </a:r>
            </a:p>
          </p:txBody>
        </p:sp>
        <p:sp>
          <p:nvSpPr>
            <p:cNvPr id="26" name="Freeform 26"/>
            <p:cNvSpPr/>
            <p:nvPr/>
          </p:nvSpPr>
          <p:spPr>
            <a:xfrm rot="-360842">
              <a:off x="2720289" y="48872"/>
              <a:ext cx="977436" cy="847315"/>
            </a:xfrm>
            <a:custGeom>
              <a:avLst/>
              <a:gdLst/>
              <a:ahLst/>
              <a:cxnLst/>
              <a:rect l="l" t="t" r="r" b="b"/>
              <a:pathLst>
                <a:path w="977436" h="847315">
                  <a:moveTo>
                    <a:pt x="0" y="0"/>
                  </a:moveTo>
                  <a:lnTo>
                    <a:pt x="977436" y="0"/>
                  </a:lnTo>
                  <a:lnTo>
                    <a:pt x="977436" y="847315"/>
                  </a:lnTo>
                  <a:lnTo>
                    <a:pt x="0" y="847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0076" t="-351676" r="-568478" b="-18329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7" name="Freeform 27"/>
            <p:cNvSpPr/>
            <p:nvPr/>
          </p:nvSpPr>
          <p:spPr>
            <a:xfrm rot="-268063" flipH="1">
              <a:off x="610076" y="1612820"/>
              <a:ext cx="5084687" cy="362993"/>
            </a:xfrm>
            <a:custGeom>
              <a:avLst/>
              <a:gdLst/>
              <a:ahLst/>
              <a:cxnLst/>
              <a:rect l="l" t="t" r="r" b="b"/>
              <a:pathLst>
                <a:path w="5084687" h="362993">
                  <a:moveTo>
                    <a:pt x="5084687" y="0"/>
                  </a:moveTo>
                  <a:lnTo>
                    <a:pt x="0" y="0"/>
                  </a:lnTo>
                  <a:lnTo>
                    <a:pt x="0" y="362993"/>
                  </a:lnTo>
                  <a:lnTo>
                    <a:pt x="5084687" y="362993"/>
                  </a:lnTo>
                  <a:lnTo>
                    <a:pt x="508468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8" name="Freeform 28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TextBox 29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  <p:sp>
        <p:nvSpPr>
          <p:cNvPr id="31" name="Freeform 31"/>
          <p:cNvSpPr/>
          <p:nvPr/>
        </p:nvSpPr>
        <p:spPr>
          <a:xfrm rot="-1693601">
            <a:off x="14026293" y="5912898"/>
            <a:ext cx="825659" cy="1042267"/>
          </a:xfrm>
          <a:custGeom>
            <a:avLst/>
            <a:gdLst/>
            <a:ahLst/>
            <a:cxnLst/>
            <a:rect l="l" t="t" r="r" b="b"/>
            <a:pathLst>
              <a:path w="825659" h="1042267">
                <a:moveTo>
                  <a:pt x="0" y="0"/>
                </a:moveTo>
                <a:lnTo>
                  <a:pt x="825658" y="0"/>
                </a:lnTo>
                <a:lnTo>
                  <a:pt x="825658" y="1042267"/>
                </a:lnTo>
                <a:lnTo>
                  <a:pt x="0" y="104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83495" r="-312412" b="-21009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TextBox 32"/>
          <p:cNvSpPr txBox="1"/>
          <p:nvPr/>
        </p:nvSpPr>
        <p:spPr>
          <a:xfrm rot="216391">
            <a:off x="14070644" y="6315512"/>
            <a:ext cx="890747" cy="35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2"/>
              </a:lnSpc>
            </a:pPr>
            <a:r>
              <a:rPr lang="en-US" sz="2409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...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C1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128447" y="-2291717"/>
            <a:ext cx="3200053" cy="7587098"/>
            <a:chOff x="0" y="0"/>
            <a:chExt cx="541098" cy="12829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BDCDA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95360" y="4406630"/>
            <a:ext cx="1189728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Hur ser hacking ut </a:t>
            </a:r>
            <a:r>
              <a:rPr lang="en-US" sz="6000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på riktigt?</a:t>
            </a:r>
          </a:p>
        </p:txBody>
      </p:sp>
      <p:sp>
        <p:nvSpPr>
          <p:cNvPr id="6" name="Freeform 6"/>
          <p:cNvSpPr/>
          <p:nvPr/>
        </p:nvSpPr>
        <p:spPr>
          <a:xfrm>
            <a:off x="9477814" y="5180570"/>
            <a:ext cx="4582614" cy="327151"/>
          </a:xfrm>
          <a:custGeom>
            <a:avLst/>
            <a:gdLst/>
            <a:ahLst/>
            <a:cxnLst/>
            <a:rect l="l" t="t" r="r" b="b"/>
            <a:pathLst>
              <a:path w="4582614" h="327151">
                <a:moveTo>
                  <a:pt x="0" y="0"/>
                </a:moveTo>
                <a:lnTo>
                  <a:pt x="4582614" y="0"/>
                </a:lnTo>
                <a:lnTo>
                  <a:pt x="4582614" y="327150"/>
                </a:lnTo>
                <a:lnTo>
                  <a:pt x="0" y="327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" name="Freeform 7"/>
          <p:cNvSpPr/>
          <p:nvPr/>
        </p:nvSpPr>
        <p:spPr>
          <a:xfrm rot="-261364">
            <a:off x="16185543" y="1536903"/>
            <a:ext cx="952140" cy="753381"/>
          </a:xfrm>
          <a:custGeom>
            <a:avLst/>
            <a:gdLst/>
            <a:ahLst/>
            <a:cxnLst/>
            <a:rect l="l" t="t" r="r" b="b"/>
            <a:pathLst>
              <a:path w="952140" h="753381">
                <a:moveTo>
                  <a:pt x="0" y="0"/>
                </a:moveTo>
                <a:lnTo>
                  <a:pt x="952140" y="0"/>
                </a:lnTo>
                <a:lnTo>
                  <a:pt x="952140" y="753382"/>
                </a:lnTo>
                <a:lnTo>
                  <a:pt x="0" y="75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156" t="-375938" r="-510110" b="-1789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 rot="1421132">
            <a:off x="419417" y="8970936"/>
            <a:ext cx="1168599" cy="1128888"/>
          </a:xfrm>
          <a:custGeom>
            <a:avLst/>
            <a:gdLst/>
            <a:ahLst/>
            <a:cxnLst/>
            <a:rect l="l" t="t" r="r" b="b"/>
            <a:pathLst>
              <a:path w="1168599" h="1128888">
                <a:moveTo>
                  <a:pt x="0" y="0"/>
                </a:moveTo>
                <a:lnTo>
                  <a:pt x="1168599" y="0"/>
                </a:lnTo>
                <a:lnTo>
                  <a:pt x="1168599" y="1128888"/>
                </a:lnTo>
                <a:lnTo>
                  <a:pt x="0" y="1128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89472" t="-323781" r="-97011" b="-15063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 rot="1421132">
            <a:off x="1327888" y="8699382"/>
            <a:ext cx="681077" cy="729941"/>
          </a:xfrm>
          <a:custGeom>
            <a:avLst/>
            <a:gdLst/>
            <a:ahLst/>
            <a:cxnLst/>
            <a:rect l="l" t="t" r="r" b="b"/>
            <a:pathLst>
              <a:path w="681077" h="729941">
                <a:moveTo>
                  <a:pt x="0" y="0"/>
                </a:moveTo>
                <a:lnTo>
                  <a:pt x="681078" y="0"/>
                </a:lnTo>
                <a:lnTo>
                  <a:pt x="681078" y="729941"/>
                </a:lnTo>
                <a:lnTo>
                  <a:pt x="0" y="729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090" t="-209449" r="-740095" b="-14936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Freeform 10"/>
          <p:cNvSpPr/>
          <p:nvPr/>
        </p:nvSpPr>
        <p:spPr>
          <a:xfrm rot="1114030">
            <a:off x="16825132" y="1096876"/>
            <a:ext cx="515386" cy="533269"/>
          </a:xfrm>
          <a:custGeom>
            <a:avLst/>
            <a:gdLst/>
            <a:ahLst/>
            <a:cxnLst/>
            <a:rect l="l" t="t" r="r" b="b"/>
            <a:pathLst>
              <a:path w="515386" h="533269">
                <a:moveTo>
                  <a:pt x="0" y="0"/>
                </a:moveTo>
                <a:lnTo>
                  <a:pt x="515386" y="0"/>
                </a:lnTo>
                <a:lnTo>
                  <a:pt x="515386" y="533269"/>
                </a:lnTo>
                <a:lnTo>
                  <a:pt x="0" y="5332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24623" t="-315151" b="-8750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1347661" y="1058946"/>
            <a:ext cx="725962" cy="639374"/>
          </a:xfrm>
          <a:custGeom>
            <a:avLst/>
            <a:gdLst/>
            <a:ahLst/>
            <a:cxnLst/>
            <a:rect l="l" t="t" r="r" b="b"/>
            <a:pathLst>
              <a:path w="725962" h="639374">
                <a:moveTo>
                  <a:pt x="0" y="0"/>
                </a:moveTo>
                <a:lnTo>
                  <a:pt x="725962" y="0"/>
                </a:lnTo>
                <a:lnTo>
                  <a:pt x="725962" y="639374"/>
                </a:lnTo>
                <a:lnTo>
                  <a:pt x="0" y="6393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6687" t="-30490" r="-514961" b="-4645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374372" y="412548"/>
            <a:ext cx="973289" cy="1241875"/>
          </a:xfrm>
          <a:custGeom>
            <a:avLst/>
            <a:gdLst/>
            <a:ahLst/>
            <a:cxnLst/>
            <a:rect l="l" t="t" r="r" b="b"/>
            <a:pathLst>
              <a:path w="973289" h="1241875">
                <a:moveTo>
                  <a:pt x="0" y="0"/>
                </a:moveTo>
                <a:lnTo>
                  <a:pt x="973289" y="0"/>
                </a:lnTo>
                <a:lnTo>
                  <a:pt x="973289" y="1241875"/>
                </a:lnTo>
                <a:lnTo>
                  <a:pt x="0" y="1241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38599" t="-88327" b="-269534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5" name="Freeform 15"/>
          <p:cNvSpPr/>
          <p:nvPr/>
        </p:nvSpPr>
        <p:spPr>
          <a:xfrm rot="687102">
            <a:off x="3782089" y="5588838"/>
            <a:ext cx="609950" cy="601254"/>
          </a:xfrm>
          <a:custGeom>
            <a:avLst/>
            <a:gdLst/>
            <a:ahLst/>
            <a:cxnLst/>
            <a:rect l="l" t="t" r="r" b="b"/>
            <a:pathLst>
              <a:path w="609950" h="601254">
                <a:moveTo>
                  <a:pt x="0" y="0"/>
                </a:moveTo>
                <a:lnTo>
                  <a:pt x="609950" y="0"/>
                </a:lnTo>
                <a:lnTo>
                  <a:pt x="609950" y="601254"/>
                </a:lnTo>
                <a:lnTo>
                  <a:pt x="0" y="601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3620" t="-122152" r="-429625" b="-19055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12224774" y="6867444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Reklam</a:t>
            </a:r>
          </a:p>
        </p:txBody>
      </p:sp>
      <p:sp>
        <p:nvSpPr>
          <p:cNvPr id="17" name="Freeform 17"/>
          <p:cNvSpPr/>
          <p:nvPr/>
        </p:nvSpPr>
        <p:spPr>
          <a:xfrm flipH="1">
            <a:off x="12932946" y="7338023"/>
            <a:ext cx="3312285" cy="236462"/>
          </a:xfrm>
          <a:custGeom>
            <a:avLst/>
            <a:gdLst/>
            <a:ahLst/>
            <a:cxnLst/>
            <a:rect l="l" t="t" r="r" b="b"/>
            <a:pathLst>
              <a:path w="3312285" h="236462">
                <a:moveTo>
                  <a:pt x="3312285" y="0"/>
                </a:moveTo>
                <a:lnTo>
                  <a:pt x="0" y="0"/>
                </a:lnTo>
                <a:lnTo>
                  <a:pt x="0" y="236462"/>
                </a:lnTo>
                <a:lnTo>
                  <a:pt x="3312285" y="236462"/>
                </a:lnTo>
                <a:lnTo>
                  <a:pt x="331228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579359">
            <a:off x="8634194" y="7987877"/>
            <a:ext cx="530477" cy="754229"/>
          </a:xfrm>
          <a:custGeom>
            <a:avLst/>
            <a:gdLst/>
            <a:ahLst/>
            <a:cxnLst/>
            <a:rect l="l" t="t" r="r" b="b"/>
            <a:pathLst>
              <a:path w="530477" h="754229">
                <a:moveTo>
                  <a:pt x="0" y="0"/>
                </a:moveTo>
                <a:lnTo>
                  <a:pt x="530477" y="0"/>
                </a:lnTo>
                <a:lnTo>
                  <a:pt x="530477" y="754229"/>
                </a:lnTo>
                <a:lnTo>
                  <a:pt x="0" y="7542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9999" t="-359901" r="-1091352" b="-3516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7438490" y="8696296"/>
            <a:ext cx="2916203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Nätmobbning</a:t>
            </a:r>
          </a:p>
        </p:txBody>
      </p:sp>
      <p:sp>
        <p:nvSpPr>
          <p:cNvPr id="20" name="Freeform 20"/>
          <p:cNvSpPr/>
          <p:nvPr/>
        </p:nvSpPr>
        <p:spPr>
          <a:xfrm>
            <a:off x="7397209" y="9219881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723205">
            <a:off x="5828203" y="1450093"/>
            <a:ext cx="907520" cy="741384"/>
          </a:xfrm>
          <a:custGeom>
            <a:avLst/>
            <a:gdLst/>
            <a:ahLst/>
            <a:cxnLst/>
            <a:rect l="l" t="t" r="r" b="b"/>
            <a:pathLst>
              <a:path w="907520" h="741384">
                <a:moveTo>
                  <a:pt x="0" y="0"/>
                </a:moveTo>
                <a:lnTo>
                  <a:pt x="907520" y="0"/>
                </a:lnTo>
                <a:lnTo>
                  <a:pt x="907520" y="741385"/>
                </a:lnTo>
                <a:lnTo>
                  <a:pt x="0" y="741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06575" t="-307495" r="-507581" b="-2908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TextBox 22"/>
          <p:cNvSpPr txBox="1"/>
          <p:nvPr/>
        </p:nvSpPr>
        <p:spPr>
          <a:xfrm>
            <a:off x="3917648" y="2174691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Scamming på spel</a:t>
            </a:r>
          </a:p>
        </p:txBody>
      </p:sp>
      <p:sp>
        <p:nvSpPr>
          <p:cNvPr id="23" name="Freeform 23"/>
          <p:cNvSpPr/>
          <p:nvPr/>
        </p:nvSpPr>
        <p:spPr>
          <a:xfrm>
            <a:off x="4803221" y="2677503"/>
            <a:ext cx="2957484" cy="211133"/>
          </a:xfrm>
          <a:custGeom>
            <a:avLst/>
            <a:gdLst/>
            <a:ahLst/>
            <a:cxnLst/>
            <a:rect l="l" t="t" r="r" b="b"/>
            <a:pathLst>
              <a:path w="2957484" h="211133">
                <a:moveTo>
                  <a:pt x="0" y="0"/>
                </a:moveTo>
                <a:lnTo>
                  <a:pt x="2957484" y="0"/>
                </a:lnTo>
                <a:lnTo>
                  <a:pt x="2957484" y="211133"/>
                </a:lnTo>
                <a:lnTo>
                  <a:pt x="0" y="211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350134">
            <a:off x="12719378" y="1435613"/>
            <a:ext cx="846398" cy="812073"/>
          </a:xfrm>
          <a:custGeom>
            <a:avLst/>
            <a:gdLst/>
            <a:ahLst/>
            <a:cxnLst/>
            <a:rect l="l" t="t" r="r" b="b"/>
            <a:pathLst>
              <a:path w="846398" h="812073">
                <a:moveTo>
                  <a:pt x="0" y="0"/>
                </a:moveTo>
                <a:lnTo>
                  <a:pt x="846398" y="0"/>
                </a:lnTo>
                <a:lnTo>
                  <a:pt x="846398" y="812073"/>
                </a:lnTo>
                <a:lnTo>
                  <a:pt x="0" y="8120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16248" t="-247779" r="-258706" b="-16518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TextBox 25"/>
          <p:cNvSpPr txBox="1"/>
          <p:nvPr/>
        </p:nvSpPr>
        <p:spPr>
          <a:xfrm>
            <a:off x="10702611" y="2244058"/>
            <a:ext cx="4728629" cy="4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77"/>
              </a:lnSpc>
            </a:pPr>
            <a:r>
              <a:rPr lang="en-US" sz="3312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Chatta som dig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235819" y="2677503"/>
            <a:ext cx="3813515" cy="272245"/>
          </a:xfrm>
          <a:custGeom>
            <a:avLst/>
            <a:gdLst/>
            <a:ahLst/>
            <a:cxnLst/>
            <a:rect l="l" t="t" r="r" b="b"/>
            <a:pathLst>
              <a:path w="3813515" h="272245">
                <a:moveTo>
                  <a:pt x="0" y="0"/>
                </a:moveTo>
                <a:lnTo>
                  <a:pt x="3813516" y="0"/>
                </a:lnTo>
                <a:lnTo>
                  <a:pt x="3813516" y="272245"/>
                </a:lnTo>
                <a:lnTo>
                  <a:pt x="0" y="272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7" name="Group 27"/>
          <p:cNvGrpSpPr/>
          <p:nvPr/>
        </p:nvGrpSpPr>
        <p:grpSpPr>
          <a:xfrm>
            <a:off x="1263891" y="6043931"/>
            <a:ext cx="4728629" cy="1629978"/>
            <a:chOff x="0" y="0"/>
            <a:chExt cx="6304839" cy="217330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924762"/>
              <a:ext cx="6304839" cy="636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77"/>
                </a:lnSpc>
              </a:pPr>
              <a:r>
                <a:rPr lang="en-US" sz="3312">
                  <a:solidFill>
                    <a:srgbClr val="2B5113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Köpa saker utan lov</a:t>
              </a:r>
            </a:p>
          </p:txBody>
        </p:sp>
        <p:sp>
          <p:nvSpPr>
            <p:cNvPr id="29" name="Freeform 29"/>
            <p:cNvSpPr/>
            <p:nvPr/>
          </p:nvSpPr>
          <p:spPr>
            <a:xfrm rot="-360842">
              <a:off x="2720289" y="48872"/>
              <a:ext cx="977436" cy="847315"/>
            </a:xfrm>
            <a:custGeom>
              <a:avLst/>
              <a:gdLst/>
              <a:ahLst/>
              <a:cxnLst/>
              <a:rect l="l" t="t" r="r" b="b"/>
              <a:pathLst>
                <a:path w="977436" h="847315">
                  <a:moveTo>
                    <a:pt x="0" y="0"/>
                  </a:moveTo>
                  <a:lnTo>
                    <a:pt x="977436" y="0"/>
                  </a:lnTo>
                  <a:lnTo>
                    <a:pt x="977436" y="847315"/>
                  </a:lnTo>
                  <a:lnTo>
                    <a:pt x="0" y="847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0076" t="-351676" r="-568478" b="-18329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0" name="Freeform 30"/>
            <p:cNvSpPr/>
            <p:nvPr/>
          </p:nvSpPr>
          <p:spPr>
            <a:xfrm rot="-268063" flipH="1">
              <a:off x="610076" y="1612820"/>
              <a:ext cx="5084687" cy="362993"/>
            </a:xfrm>
            <a:custGeom>
              <a:avLst/>
              <a:gdLst/>
              <a:ahLst/>
              <a:cxnLst/>
              <a:rect l="l" t="t" r="r" b="b"/>
              <a:pathLst>
                <a:path w="5084687" h="362993">
                  <a:moveTo>
                    <a:pt x="5084687" y="0"/>
                  </a:moveTo>
                  <a:lnTo>
                    <a:pt x="0" y="0"/>
                  </a:lnTo>
                  <a:lnTo>
                    <a:pt x="0" y="362993"/>
                  </a:lnTo>
                  <a:lnTo>
                    <a:pt x="5084687" y="362993"/>
                  </a:lnTo>
                  <a:lnTo>
                    <a:pt x="508468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31" name="Freeform 31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TextBox 32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EA528E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261380" y="5526770"/>
            <a:ext cx="7523308" cy="362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2"/>
              </a:lnSpc>
            </a:pPr>
            <a:r>
              <a:rPr lang="en-US" sz="2548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Vad kan bedragare göra med din information?</a:t>
            </a:r>
          </a:p>
        </p:txBody>
      </p:sp>
      <p:sp>
        <p:nvSpPr>
          <p:cNvPr id="34" name="Freeform 34"/>
          <p:cNvSpPr/>
          <p:nvPr/>
        </p:nvSpPr>
        <p:spPr>
          <a:xfrm rot="-1693601">
            <a:off x="14026293" y="5912898"/>
            <a:ext cx="825659" cy="1042267"/>
          </a:xfrm>
          <a:custGeom>
            <a:avLst/>
            <a:gdLst/>
            <a:ahLst/>
            <a:cxnLst/>
            <a:rect l="l" t="t" r="r" b="b"/>
            <a:pathLst>
              <a:path w="825659" h="1042267">
                <a:moveTo>
                  <a:pt x="0" y="0"/>
                </a:moveTo>
                <a:lnTo>
                  <a:pt x="825658" y="0"/>
                </a:lnTo>
                <a:lnTo>
                  <a:pt x="825658" y="1042267"/>
                </a:lnTo>
                <a:lnTo>
                  <a:pt x="0" y="10422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83495" r="-312412" b="-21009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5" name="TextBox 35"/>
          <p:cNvSpPr txBox="1"/>
          <p:nvPr/>
        </p:nvSpPr>
        <p:spPr>
          <a:xfrm rot="216391">
            <a:off x="14070644" y="6315512"/>
            <a:ext cx="890747" cy="35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2"/>
              </a:lnSpc>
            </a:pPr>
            <a:r>
              <a:rPr lang="en-US" sz="2409" b="1">
                <a:solidFill>
                  <a:srgbClr val="2B511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...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847578">
            <a:off x="11479919" y="9519176"/>
            <a:ext cx="13616163" cy="9570402"/>
            <a:chOff x="0" y="0"/>
            <a:chExt cx="3586150" cy="2520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86150" cy="2520600"/>
            </a:xfrm>
            <a:custGeom>
              <a:avLst/>
              <a:gdLst/>
              <a:ahLst/>
              <a:cxnLst/>
              <a:rect l="l" t="t" r="r" b="b"/>
              <a:pathLst>
                <a:path w="3586150" h="2520600">
                  <a:moveTo>
                    <a:pt x="0" y="0"/>
                  </a:moveTo>
                  <a:lnTo>
                    <a:pt x="3586150" y="0"/>
                  </a:lnTo>
                  <a:lnTo>
                    <a:pt x="3586150" y="2520600"/>
                  </a:lnTo>
                  <a:lnTo>
                    <a:pt x="0" y="2520600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586150" cy="2539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22860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0" name="Freeform 10"/>
          <p:cNvSpPr/>
          <p:nvPr/>
        </p:nvSpPr>
        <p:spPr>
          <a:xfrm rot="-352714">
            <a:off x="1668480" y="4829590"/>
            <a:ext cx="1748006" cy="1722366"/>
          </a:xfrm>
          <a:custGeom>
            <a:avLst/>
            <a:gdLst/>
            <a:ahLst/>
            <a:cxnLst/>
            <a:rect l="l" t="t" r="r" b="b"/>
            <a:pathLst>
              <a:path w="1748006" h="1722366">
                <a:moveTo>
                  <a:pt x="0" y="0"/>
                </a:moveTo>
                <a:lnTo>
                  <a:pt x="1748007" y="0"/>
                </a:lnTo>
                <a:lnTo>
                  <a:pt x="1748007" y="1722365"/>
                </a:lnTo>
                <a:lnTo>
                  <a:pt x="0" y="17223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3686" t="-226554" r="-320024" b="-126554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 rot="10315359" flipH="1">
            <a:off x="11141827" y="4687105"/>
            <a:ext cx="1441937" cy="2160588"/>
          </a:xfrm>
          <a:custGeom>
            <a:avLst/>
            <a:gdLst/>
            <a:ahLst/>
            <a:cxnLst/>
            <a:rect l="l" t="t" r="r" b="b"/>
            <a:pathLst>
              <a:path w="1441937" h="2160588">
                <a:moveTo>
                  <a:pt x="1441937" y="0"/>
                </a:moveTo>
                <a:lnTo>
                  <a:pt x="0" y="0"/>
                </a:lnTo>
                <a:lnTo>
                  <a:pt x="0" y="2160588"/>
                </a:lnTo>
                <a:lnTo>
                  <a:pt x="1441937" y="2160588"/>
                </a:lnTo>
                <a:lnTo>
                  <a:pt x="1441937" y="0"/>
                </a:lnTo>
                <a:close/>
              </a:path>
            </a:pathLst>
          </a:custGeom>
          <a:blipFill>
            <a:blip r:embed="rId4"/>
            <a:stretch>
              <a:fillRect l="-137542" t="-7595" r="-846300" b="-29928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TextBox 12"/>
          <p:cNvSpPr txBox="1"/>
          <p:nvPr/>
        </p:nvSpPr>
        <p:spPr>
          <a:xfrm>
            <a:off x="3223465" y="1181033"/>
            <a:ext cx="11841070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F7C000"/>
                </a:solidFill>
                <a:latin typeface="Work Sans 1"/>
                <a:ea typeface="Work Sans 1"/>
                <a:cs typeface="Work Sans 1"/>
                <a:sym typeface="Work Sans 1"/>
              </a:rPr>
              <a:t>Vad är </a:t>
            </a:r>
            <a:r>
              <a:rPr lang="en-US" sz="6000" b="1">
                <a:solidFill>
                  <a:srgbClr val="F7C0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nätmobbning?</a:t>
            </a:r>
          </a:p>
        </p:txBody>
      </p:sp>
      <p:sp>
        <p:nvSpPr>
          <p:cNvPr id="13" name="Freeform 13"/>
          <p:cNvSpPr/>
          <p:nvPr/>
        </p:nvSpPr>
        <p:spPr>
          <a:xfrm>
            <a:off x="7870766" y="1980564"/>
            <a:ext cx="4867764" cy="347507"/>
          </a:xfrm>
          <a:custGeom>
            <a:avLst/>
            <a:gdLst/>
            <a:ahLst/>
            <a:cxnLst/>
            <a:rect l="l" t="t" r="r" b="b"/>
            <a:pathLst>
              <a:path w="4867764" h="347507">
                <a:moveTo>
                  <a:pt x="0" y="0"/>
                </a:moveTo>
                <a:lnTo>
                  <a:pt x="4867764" y="0"/>
                </a:lnTo>
                <a:lnTo>
                  <a:pt x="4867764" y="347507"/>
                </a:lnTo>
                <a:lnTo>
                  <a:pt x="0" y="3475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>
            <a:off x="1598501" y="844950"/>
            <a:ext cx="1078769" cy="1140844"/>
          </a:xfrm>
          <a:custGeom>
            <a:avLst/>
            <a:gdLst/>
            <a:ahLst/>
            <a:cxnLst/>
            <a:rect l="l" t="t" r="r" b="b"/>
            <a:pathLst>
              <a:path w="1078769" h="1140844">
                <a:moveTo>
                  <a:pt x="0" y="0"/>
                </a:moveTo>
                <a:lnTo>
                  <a:pt x="1078769" y="0"/>
                </a:lnTo>
                <a:lnTo>
                  <a:pt x="1078769" y="1140844"/>
                </a:lnTo>
                <a:lnTo>
                  <a:pt x="0" y="11408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77836" t="-163090" b="-9744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902583">
            <a:off x="17150433" y="7315165"/>
            <a:ext cx="889539" cy="1266436"/>
          </a:xfrm>
          <a:custGeom>
            <a:avLst/>
            <a:gdLst/>
            <a:ahLst/>
            <a:cxnLst/>
            <a:rect l="l" t="t" r="r" b="b"/>
            <a:pathLst>
              <a:path w="889539" h="1266436">
                <a:moveTo>
                  <a:pt x="0" y="0"/>
                </a:moveTo>
                <a:lnTo>
                  <a:pt x="889539" y="0"/>
                </a:lnTo>
                <a:lnTo>
                  <a:pt x="889539" y="1266436"/>
                </a:lnTo>
                <a:lnTo>
                  <a:pt x="0" y="12664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44608" r="-728000" b="-32378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373045">
            <a:off x="1009591" y="1464276"/>
            <a:ext cx="959192" cy="1032575"/>
          </a:xfrm>
          <a:custGeom>
            <a:avLst/>
            <a:gdLst/>
            <a:ahLst/>
            <a:cxnLst/>
            <a:rect l="l" t="t" r="r" b="b"/>
            <a:pathLst>
              <a:path w="959192" h="1032575">
                <a:moveTo>
                  <a:pt x="0" y="0"/>
                </a:moveTo>
                <a:lnTo>
                  <a:pt x="959192" y="0"/>
                </a:lnTo>
                <a:lnTo>
                  <a:pt x="959192" y="1032576"/>
                </a:lnTo>
                <a:lnTo>
                  <a:pt x="0" y="10325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16189" t="-257375" r="-146590" b="-14570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-622494">
            <a:off x="16570810" y="8016307"/>
            <a:ext cx="896837" cy="1170809"/>
          </a:xfrm>
          <a:custGeom>
            <a:avLst/>
            <a:gdLst/>
            <a:ahLst/>
            <a:cxnLst/>
            <a:rect l="l" t="t" r="r" b="b"/>
            <a:pathLst>
              <a:path w="896837" h="1170809">
                <a:moveTo>
                  <a:pt x="0" y="0"/>
                </a:moveTo>
                <a:lnTo>
                  <a:pt x="896837" y="0"/>
                </a:lnTo>
                <a:lnTo>
                  <a:pt x="896837" y="1170809"/>
                </a:lnTo>
                <a:lnTo>
                  <a:pt x="0" y="1170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09313" t="-250035" r="-50307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>
            <a:off x="6723557" y="5143500"/>
            <a:ext cx="965987" cy="1315895"/>
          </a:xfrm>
          <a:custGeom>
            <a:avLst/>
            <a:gdLst/>
            <a:ahLst/>
            <a:cxnLst/>
            <a:rect l="l" t="t" r="r" b="b"/>
            <a:pathLst>
              <a:path w="965987" h="1315895">
                <a:moveTo>
                  <a:pt x="0" y="0"/>
                </a:moveTo>
                <a:lnTo>
                  <a:pt x="965987" y="0"/>
                </a:lnTo>
                <a:lnTo>
                  <a:pt x="965987" y="1315895"/>
                </a:lnTo>
                <a:lnTo>
                  <a:pt x="0" y="13158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>
            <a:off x="15279988" y="5143500"/>
            <a:ext cx="1257931" cy="1315895"/>
          </a:xfrm>
          <a:custGeom>
            <a:avLst/>
            <a:gdLst/>
            <a:ahLst/>
            <a:cxnLst/>
            <a:rect l="l" t="t" r="r" b="b"/>
            <a:pathLst>
              <a:path w="1257931" h="1315895">
                <a:moveTo>
                  <a:pt x="0" y="0"/>
                </a:moveTo>
                <a:lnTo>
                  <a:pt x="1257931" y="0"/>
                </a:lnTo>
                <a:lnTo>
                  <a:pt x="1257931" y="1315895"/>
                </a:lnTo>
                <a:lnTo>
                  <a:pt x="0" y="13158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735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SE"/>
          </a:p>
        </p:txBody>
      </p:sp>
      <p:sp>
        <p:nvSpPr>
          <p:cNvPr id="21" name="TextBox 21"/>
          <p:cNvSpPr txBox="1"/>
          <p:nvPr/>
        </p:nvSpPr>
        <p:spPr>
          <a:xfrm>
            <a:off x="6046114" y="2464599"/>
            <a:ext cx="6547269" cy="41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5"/>
              </a:lnSpc>
            </a:pPr>
            <a:r>
              <a:rPr lang="en-US" sz="2866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Bedragare kan vara vem som helst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5157" y="6461701"/>
            <a:ext cx="3818045" cy="100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3542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Någon du känner </a:t>
            </a:r>
            <a:r>
              <a:rPr lang="en-US" sz="3542" b="1">
                <a:solidFill>
                  <a:srgbClr val="A2B7C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online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297528" y="6553725"/>
            <a:ext cx="3818045" cy="520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3542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En </a:t>
            </a:r>
            <a:r>
              <a:rPr lang="en-US" sz="3542" b="1">
                <a:solidFill>
                  <a:srgbClr val="A2B7C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klasskompis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53773" y="6578083"/>
            <a:ext cx="3818045" cy="100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3542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Någon som vill göra dig </a:t>
            </a:r>
            <a:r>
              <a:rPr lang="en-US" sz="3542" b="1">
                <a:solidFill>
                  <a:srgbClr val="A2B7C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ledsen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283376" y="9240514"/>
            <a:ext cx="297592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F7C000"/>
                </a:solidFill>
                <a:latin typeface="Work Sans 1"/>
                <a:ea typeface="Work Sans 1"/>
                <a:cs typeface="Work Sans 1"/>
                <a:sym typeface="Work Sans 1"/>
              </a:rPr>
              <a:t>Vad Gör Hackaren?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999931" y="6578083"/>
            <a:ext cx="3818045" cy="100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lang="en-US" sz="3542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Ett troll </a:t>
            </a:r>
          </a:p>
          <a:p>
            <a:pPr algn="ctr">
              <a:lnSpc>
                <a:spcPts val="3825"/>
              </a:lnSpc>
            </a:pPr>
            <a:r>
              <a:rPr lang="en-US" sz="3542">
                <a:solidFill>
                  <a:srgbClr val="A2B7C8"/>
                </a:solidFill>
                <a:latin typeface="Work Sans 1"/>
                <a:ea typeface="Work Sans 1"/>
                <a:cs typeface="Work Sans 1"/>
                <a:sym typeface="Work Sans 1"/>
              </a:rPr>
              <a:t>(ofta AI)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4" name="Freeform 4"/>
          <p:cNvSpPr/>
          <p:nvPr/>
        </p:nvSpPr>
        <p:spPr>
          <a:xfrm rot="-8833740">
            <a:off x="4410490" y="3786794"/>
            <a:ext cx="3230280" cy="3082709"/>
          </a:xfrm>
          <a:custGeom>
            <a:avLst/>
            <a:gdLst/>
            <a:ahLst/>
            <a:cxnLst/>
            <a:rect l="l" t="t" r="r" b="b"/>
            <a:pathLst>
              <a:path w="3230280" h="3082709">
                <a:moveTo>
                  <a:pt x="0" y="0"/>
                </a:moveTo>
                <a:lnTo>
                  <a:pt x="3230280" y="0"/>
                </a:lnTo>
                <a:lnTo>
                  <a:pt x="3230280" y="3082708"/>
                </a:lnTo>
                <a:lnTo>
                  <a:pt x="0" y="30827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4688503" y="5473704"/>
            <a:ext cx="2674253" cy="88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6"/>
              </a:lnSpc>
            </a:pPr>
            <a:r>
              <a:rPr lang="en-US" sz="2947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Skydda dig </a:t>
            </a:r>
            <a:r>
              <a:rPr lang="en-US" sz="2947" b="1">
                <a:solidFill>
                  <a:srgbClr val="67B9E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själv</a:t>
            </a:r>
          </a:p>
        </p:txBody>
      </p:sp>
      <p:grpSp>
        <p:nvGrpSpPr>
          <p:cNvPr id="6" name="Group 6"/>
          <p:cNvGrpSpPr/>
          <p:nvPr/>
        </p:nvGrpSpPr>
        <p:grpSpPr>
          <a:xfrm rot="1927002">
            <a:off x="-5587749" y="7776528"/>
            <a:ext cx="12473576" cy="5432567"/>
            <a:chOff x="0" y="0"/>
            <a:chExt cx="3285222" cy="14307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85222" cy="1430799"/>
            </a:xfrm>
            <a:custGeom>
              <a:avLst/>
              <a:gdLst/>
              <a:ahLst/>
              <a:cxnLst/>
              <a:rect l="l" t="t" r="r" b="b"/>
              <a:pathLst>
                <a:path w="3285222" h="1430799">
                  <a:moveTo>
                    <a:pt x="0" y="0"/>
                  </a:moveTo>
                  <a:lnTo>
                    <a:pt x="3285222" y="0"/>
                  </a:lnTo>
                  <a:lnTo>
                    <a:pt x="3285222" y="1430799"/>
                  </a:lnTo>
                  <a:lnTo>
                    <a:pt x="0" y="1430799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285222" cy="1449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97806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915156">
            <a:off x="436106" y="9169683"/>
            <a:ext cx="661159" cy="748992"/>
          </a:xfrm>
          <a:custGeom>
            <a:avLst/>
            <a:gdLst/>
            <a:ahLst/>
            <a:cxnLst/>
            <a:rect l="l" t="t" r="r" b="b"/>
            <a:pathLst>
              <a:path w="661159" h="748992">
                <a:moveTo>
                  <a:pt x="0" y="0"/>
                </a:moveTo>
                <a:lnTo>
                  <a:pt x="661159" y="0"/>
                </a:lnTo>
                <a:lnTo>
                  <a:pt x="661159" y="748992"/>
                </a:lnTo>
                <a:lnTo>
                  <a:pt x="0" y="7489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5213" r="-114445" b="-19982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TextBox 13"/>
          <p:cNvSpPr txBox="1"/>
          <p:nvPr/>
        </p:nvSpPr>
        <p:spPr>
          <a:xfrm>
            <a:off x="3517575" y="1147276"/>
            <a:ext cx="11252849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Skydda dig mot </a:t>
            </a:r>
            <a:r>
              <a:rPr lang="en-US" sz="6000" b="1">
                <a:solidFill>
                  <a:srgbClr val="D4C394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nätmobbning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035345" y="5517340"/>
            <a:ext cx="2747099" cy="880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4"/>
              </a:lnSpc>
            </a:pPr>
            <a:r>
              <a:rPr lang="en-US" sz="2920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Skydda dina </a:t>
            </a:r>
            <a:r>
              <a:rPr lang="en-US" sz="2920" b="1">
                <a:solidFill>
                  <a:srgbClr val="67B9E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vänner</a:t>
            </a:r>
          </a:p>
        </p:txBody>
      </p:sp>
      <p:sp>
        <p:nvSpPr>
          <p:cNvPr id="15" name="TextBox 15"/>
          <p:cNvSpPr txBox="1"/>
          <p:nvPr/>
        </p:nvSpPr>
        <p:spPr>
          <a:xfrm rot="153766">
            <a:off x="1181854" y="8960751"/>
            <a:ext cx="224489" cy="725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05"/>
              </a:lnSpc>
            </a:pPr>
            <a:r>
              <a:rPr lang="en-US" sz="5097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 rot="153766">
            <a:off x="1019100" y="9043429"/>
            <a:ext cx="224489" cy="41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9"/>
              </a:lnSpc>
            </a:pPr>
            <a:r>
              <a:rPr lang="en-US" sz="2897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 rot="153766">
            <a:off x="1188183" y="8941843"/>
            <a:ext cx="224489" cy="480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9"/>
              </a:lnSpc>
            </a:pPr>
            <a:r>
              <a:rPr lang="en-US" sz="3397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TextBox 19"/>
          <p:cNvSpPr txBox="1"/>
          <p:nvPr/>
        </p:nvSpPr>
        <p:spPr>
          <a:xfrm>
            <a:off x="14181119" y="9240514"/>
            <a:ext cx="307818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F0BE00"/>
                </a:solidFill>
                <a:latin typeface="Work Sans 1"/>
                <a:ea typeface="Work Sans 1"/>
                <a:cs typeface="Work Sans 1"/>
                <a:sym typeface="Work Sans 1"/>
              </a:rPr>
              <a:t>Hur skyddar du dig?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50349" y="2076916"/>
            <a:ext cx="7472423" cy="773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1"/>
              </a:lnSpc>
            </a:pPr>
            <a:r>
              <a:rPr lang="en-US" sz="2751">
                <a:solidFill>
                  <a:srgbClr val="C1D1DD"/>
                </a:solidFill>
                <a:latin typeface="Work Sans 1"/>
                <a:ea typeface="Work Sans 1"/>
                <a:cs typeface="Work Sans 1"/>
                <a:sym typeface="Work Sans 1"/>
              </a:rPr>
              <a:t>Behandla andra som du själv vill bli behandlad</a:t>
            </a:r>
          </a:p>
        </p:txBody>
      </p:sp>
      <p:sp>
        <p:nvSpPr>
          <p:cNvPr id="21" name="Freeform 21"/>
          <p:cNvSpPr/>
          <p:nvPr/>
        </p:nvSpPr>
        <p:spPr>
          <a:xfrm rot="367544">
            <a:off x="5891441" y="4093814"/>
            <a:ext cx="898139" cy="985420"/>
          </a:xfrm>
          <a:custGeom>
            <a:avLst/>
            <a:gdLst/>
            <a:ahLst/>
            <a:cxnLst/>
            <a:rect l="l" t="t" r="r" b="b"/>
            <a:pathLst>
              <a:path w="898139" h="985420">
                <a:moveTo>
                  <a:pt x="0" y="0"/>
                </a:moveTo>
                <a:lnTo>
                  <a:pt x="898138" y="0"/>
                </a:lnTo>
                <a:lnTo>
                  <a:pt x="898138" y="985419"/>
                </a:lnTo>
                <a:lnTo>
                  <a:pt x="0" y="985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32689" t="-107308" r="-332689" b="-23635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457212">
            <a:off x="11676473" y="4086738"/>
            <a:ext cx="836972" cy="718478"/>
          </a:xfrm>
          <a:custGeom>
            <a:avLst/>
            <a:gdLst/>
            <a:ahLst/>
            <a:cxnLst/>
            <a:rect l="l" t="t" r="r" b="b"/>
            <a:pathLst>
              <a:path w="836972" h="718478">
                <a:moveTo>
                  <a:pt x="0" y="0"/>
                </a:moveTo>
                <a:lnTo>
                  <a:pt x="836972" y="0"/>
                </a:lnTo>
                <a:lnTo>
                  <a:pt x="836972" y="718478"/>
                </a:lnTo>
                <a:lnTo>
                  <a:pt x="0" y="7184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51179" t="-152648" r="-443778" b="-33379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 rot="-371662">
            <a:off x="11996996" y="4310323"/>
            <a:ext cx="1120781" cy="1311434"/>
          </a:xfrm>
          <a:custGeom>
            <a:avLst/>
            <a:gdLst/>
            <a:ahLst/>
            <a:cxnLst/>
            <a:rect l="l" t="t" r="r" b="b"/>
            <a:pathLst>
              <a:path w="1120781" h="1311434">
                <a:moveTo>
                  <a:pt x="0" y="0"/>
                </a:moveTo>
                <a:lnTo>
                  <a:pt x="1120780" y="0"/>
                </a:lnTo>
                <a:lnTo>
                  <a:pt x="1120780" y="1311434"/>
                </a:lnTo>
                <a:lnTo>
                  <a:pt x="0" y="13114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848803" t="-339635" b="-1647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494376">
            <a:off x="5125451" y="4220745"/>
            <a:ext cx="1035449" cy="1356207"/>
          </a:xfrm>
          <a:custGeom>
            <a:avLst/>
            <a:gdLst/>
            <a:ahLst/>
            <a:cxnLst/>
            <a:rect l="l" t="t" r="r" b="b"/>
            <a:pathLst>
              <a:path w="1035449" h="1356207">
                <a:moveTo>
                  <a:pt x="0" y="0"/>
                </a:moveTo>
                <a:lnTo>
                  <a:pt x="1035450" y="0"/>
                </a:lnTo>
                <a:lnTo>
                  <a:pt x="1035450" y="1356208"/>
                </a:lnTo>
                <a:lnTo>
                  <a:pt x="0" y="13562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7671" r="-698464" b="-3492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803895">
            <a:off x="10808489" y="3765037"/>
            <a:ext cx="3200812" cy="3054586"/>
          </a:xfrm>
          <a:custGeom>
            <a:avLst/>
            <a:gdLst/>
            <a:ahLst/>
            <a:cxnLst/>
            <a:rect l="l" t="t" r="r" b="b"/>
            <a:pathLst>
              <a:path w="3200812" h="3054586">
                <a:moveTo>
                  <a:pt x="0" y="0"/>
                </a:moveTo>
                <a:lnTo>
                  <a:pt x="3200811" y="0"/>
                </a:lnTo>
                <a:lnTo>
                  <a:pt x="3200811" y="3054587"/>
                </a:lnTo>
                <a:lnTo>
                  <a:pt x="0" y="3054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TextBox 26"/>
          <p:cNvSpPr txBox="1"/>
          <p:nvPr/>
        </p:nvSpPr>
        <p:spPr>
          <a:xfrm>
            <a:off x="3833246" y="6826110"/>
            <a:ext cx="4683894" cy="703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0"/>
              </a:lnSpc>
            </a:pPr>
            <a:r>
              <a:rPr lang="en-US" sz="4136" b="1" spc="16">
                <a:solidFill>
                  <a:srgbClr val="C0B084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Blockera</a:t>
            </a:r>
            <a:r>
              <a:rPr lang="en-US" sz="4136" spc="16">
                <a:solidFill>
                  <a:srgbClr val="C0B084"/>
                </a:solidFill>
                <a:latin typeface="Work Sans 1"/>
                <a:ea typeface="Work Sans 1"/>
                <a:cs typeface="Work Sans 1"/>
                <a:sym typeface="Work Sans 1"/>
              </a:rPr>
              <a:t> taskiga!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54008" y="6981314"/>
            <a:ext cx="4909774" cy="1144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25"/>
              </a:lnSpc>
            </a:pPr>
            <a:r>
              <a:rPr lang="en-US" sz="4136" spc="-66">
                <a:solidFill>
                  <a:srgbClr val="C0B084"/>
                </a:solidFill>
                <a:latin typeface="Work Sans 1"/>
                <a:ea typeface="Work Sans 1"/>
                <a:cs typeface="Work Sans 1"/>
                <a:sym typeface="Work Sans 1"/>
              </a:rPr>
              <a:t>Var en </a:t>
            </a:r>
            <a:r>
              <a:rPr lang="en-US" sz="4136" b="1" spc="-66">
                <a:solidFill>
                  <a:srgbClr val="C0B084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bra kompis</a:t>
            </a:r>
            <a:r>
              <a:rPr lang="en-US" sz="4136" spc="-66">
                <a:solidFill>
                  <a:srgbClr val="C0B084"/>
                </a:solidFill>
                <a:latin typeface="Work Sans 1"/>
                <a:ea typeface="Work Sans 1"/>
                <a:cs typeface="Work Sans 1"/>
                <a:sym typeface="Work Sans 1"/>
              </a:rPr>
              <a:t> online!</a:t>
            </a:r>
          </a:p>
        </p:txBody>
      </p:sp>
      <p:sp>
        <p:nvSpPr>
          <p:cNvPr id="28" name="Freeform 28"/>
          <p:cNvSpPr/>
          <p:nvPr/>
        </p:nvSpPr>
        <p:spPr>
          <a:xfrm rot="2993452">
            <a:off x="2203399" y="840430"/>
            <a:ext cx="691033" cy="682438"/>
          </a:xfrm>
          <a:custGeom>
            <a:avLst/>
            <a:gdLst/>
            <a:ahLst/>
            <a:cxnLst/>
            <a:rect l="l" t="t" r="r" b="b"/>
            <a:pathLst>
              <a:path w="691033" h="682438">
                <a:moveTo>
                  <a:pt x="0" y="0"/>
                </a:moveTo>
                <a:lnTo>
                  <a:pt x="691033" y="0"/>
                </a:lnTo>
                <a:lnTo>
                  <a:pt x="691033" y="682438"/>
                </a:lnTo>
                <a:lnTo>
                  <a:pt x="0" y="682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589792">
            <a:off x="1594559" y="1326065"/>
            <a:ext cx="730423" cy="513865"/>
          </a:xfrm>
          <a:custGeom>
            <a:avLst/>
            <a:gdLst/>
            <a:ahLst/>
            <a:cxnLst/>
            <a:rect l="l" t="t" r="r" b="b"/>
            <a:pathLst>
              <a:path w="730423" h="513865">
                <a:moveTo>
                  <a:pt x="0" y="0"/>
                </a:moveTo>
                <a:lnTo>
                  <a:pt x="730423" y="0"/>
                </a:lnTo>
                <a:lnTo>
                  <a:pt x="730423" y="513866"/>
                </a:lnTo>
                <a:lnTo>
                  <a:pt x="0" y="5138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270" t="-216951" r="-111392" b="-25133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4499909" y="2319164"/>
            <a:ext cx="9288182" cy="5478803"/>
            <a:chOff x="0" y="0"/>
            <a:chExt cx="2512985" cy="14823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2985" cy="1482330"/>
            </a:xfrm>
            <a:custGeom>
              <a:avLst/>
              <a:gdLst/>
              <a:ahLst/>
              <a:cxnLst/>
              <a:rect l="l" t="t" r="r" b="b"/>
              <a:pathLst>
                <a:path w="2512985" h="1482330">
                  <a:moveTo>
                    <a:pt x="25006" y="0"/>
                  </a:moveTo>
                  <a:lnTo>
                    <a:pt x="2487980" y="0"/>
                  </a:lnTo>
                  <a:cubicBezTo>
                    <a:pt x="2501790" y="0"/>
                    <a:pt x="2512985" y="11195"/>
                    <a:pt x="2512985" y="25006"/>
                  </a:cubicBezTo>
                  <a:lnTo>
                    <a:pt x="2512985" y="1457324"/>
                  </a:lnTo>
                  <a:cubicBezTo>
                    <a:pt x="2512985" y="1471135"/>
                    <a:pt x="2501790" y="1482330"/>
                    <a:pt x="2487980" y="1482330"/>
                  </a:cubicBezTo>
                  <a:lnTo>
                    <a:pt x="25006" y="1482330"/>
                  </a:lnTo>
                  <a:cubicBezTo>
                    <a:pt x="11195" y="1482330"/>
                    <a:pt x="0" y="1471135"/>
                    <a:pt x="0" y="1457324"/>
                  </a:cubicBezTo>
                  <a:lnTo>
                    <a:pt x="0" y="25006"/>
                  </a:lnTo>
                  <a:cubicBezTo>
                    <a:pt x="0" y="11195"/>
                    <a:pt x="11195" y="0"/>
                    <a:pt x="25006" y="0"/>
                  </a:cubicBezTo>
                  <a:close/>
                </a:path>
              </a:pathLst>
            </a:custGeom>
            <a:solidFill>
              <a:srgbClr val="2B5165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512985" cy="1491855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499909" y="2319164"/>
            <a:ext cx="9288182" cy="5478803"/>
          </a:xfrm>
          <a:custGeom>
            <a:avLst/>
            <a:gdLst/>
            <a:ahLst/>
            <a:cxnLst/>
            <a:rect l="l" t="t" r="r" b="b"/>
            <a:pathLst>
              <a:path w="9288182" h="5478803">
                <a:moveTo>
                  <a:pt x="0" y="0"/>
                </a:moveTo>
                <a:lnTo>
                  <a:pt x="9288182" y="0"/>
                </a:lnTo>
                <a:lnTo>
                  <a:pt x="9288182" y="5478802"/>
                </a:lnTo>
                <a:lnTo>
                  <a:pt x="0" y="5478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16973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7" name="Group 7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2B5165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91643" y="3514104"/>
            <a:ext cx="6904714" cy="317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FFFFFF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BEHÖVER DU SKYDDA?</a:t>
            </a:r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6289851" y="1285210"/>
            <a:ext cx="1914351" cy="4694995"/>
            <a:chOff x="0" y="0"/>
            <a:chExt cx="674382" cy="16539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4382" cy="1653940"/>
            </a:xfrm>
            <a:custGeom>
              <a:avLst/>
              <a:gdLst/>
              <a:ahLst/>
              <a:cxnLst/>
              <a:rect l="l" t="t" r="r" b="b"/>
              <a:pathLst>
                <a:path w="674382" h="1653940">
                  <a:moveTo>
                    <a:pt x="674382" y="1653940"/>
                  </a:moveTo>
                  <a:lnTo>
                    <a:pt x="0" y="1653940"/>
                  </a:lnTo>
                  <a:lnTo>
                    <a:pt x="0" y="0"/>
                  </a:lnTo>
                  <a:lnTo>
                    <a:pt x="674382" y="1653940"/>
                  </a:lnTo>
                  <a:close/>
                </a:path>
              </a:pathLst>
            </a:custGeom>
            <a:solidFill>
              <a:srgbClr val="2B4D60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817445"/>
              <a:ext cx="337191" cy="832976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 rot="-578517">
            <a:off x="5568875" y="2983529"/>
            <a:ext cx="782486" cy="920007"/>
          </a:xfrm>
          <a:custGeom>
            <a:avLst/>
            <a:gdLst/>
            <a:ahLst/>
            <a:cxnLst/>
            <a:rect l="l" t="t" r="r" b="b"/>
            <a:pathLst>
              <a:path w="782486" h="920007">
                <a:moveTo>
                  <a:pt x="0" y="0"/>
                </a:moveTo>
                <a:lnTo>
                  <a:pt x="782486" y="0"/>
                </a:lnTo>
                <a:lnTo>
                  <a:pt x="782486" y="920007"/>
                </a:lnTo>
                <a:lnTo>
                  <a:pt x="0" y="9200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60313" t="-37545" r="-726989" b="-478324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12070494" y="6048284"/>
            <a:ext cx="262693" cy="555348"/>
          </a:xfrm>
          <a:custGeom>
            <a:avLst/>
            <a:gdLst/>
            <a:ahLst/>
            <a:cxnLst/>
            <a:rect l="l" t="t" r="r" b="b"/>
            <a:pathLst>
              <a:path w="262693" h="555348">
                <a:moveTo>
                  <a:pt x="0" y="0"/>
                </a:moveTo>
                <a:lnTo>
                  <a:pt x="262694" y="0"/>
                </a:lnTo>
                <a:lnTo>
                  <a:pt x="262694" y="555348"/>
                </a:lnTo>
                <a:lnTo>
                  <a:pt x="0" y="5553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658025" t="-249937" r="-423616" b="-23054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739203">
            <a:off x="12144592" y="6218239"/>
            <a:ext cx="706456" cy="770785"/>
          </a:xfrm>
          <a:custGeom>
            <a:avLst/>
            <a:gdLst/>
            <a:ahLst/>
            <a:cxnLst/>
            <a:rect l="l" t="t" r="r" b="b"/>
            <a:pathLst>
              <a:path w="706456" h="770785">
                <a:moveTo>
                  <a:pt x="0" y="0"/>
                </a:moveTo>
                <a:lnTo>
                  <a:pt x="706456" y="0"/>
                </a:lnTo>
                <a:lnTo>
                  <a:pt x="706456" y="770785"/>
                </a:lnTo>
                <a:lnTo>
                  <a:pt x="0" y="770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1495" t="-43061" r="-806882" b="-36134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514753" y="236393"/>
            <a:ext cx="4309794" cy="535812"/>
            <a:chOff x="0" y="0"/>
            <a:chExt cx="5746392" cy="7144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1904732" y="3887231"/>
            <a:ext cx="6792374" cy="6145362"/>
            <a:chOff x="0" y="0"/>
            <a:chExt cx="1442943" cy="13054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2943" cy="1305494"/>
            </a:xfrm>
            <a:custGeom>
              <a:avLst/>
              <a:gdLst/>
              <a:ahLst/>
              <a:cxnLst/>
              <a:rect l="l" t="t" r="r" b="b"/>
              <a:pathLst>
                <a:path w="1442943" h="1305494">
                  <a:moveTo>
                    <a:pt x="1442943" y="1305494"/>
                  </a:moveTo>
                  <a:lnTo>
                    <a:pt x="0" y="1305494"/>
                  </a:lnTo>
                  <a:lnTo>
                    <a:pt x="0" y="0"/>
                  </a:lnTo>
                  <a:lnTo>
                    <a:pt x="1442943" y="1305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43222"/>
              <a:ext cx="721471" cy="659495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4488793">
            <a:off x="15952495" y="2675795"/>
            <a:ext cx="1492850" cy="1467379"/>
          </a:xfrm>
          <a:custGeom>
            <a:avLst/>
            <a:gdLst/>
            <a:ahLst/>
            <a:cxnLst/>
            <a:rect l="l" t="t" r="r" b="b"/>
            <a:pathLst>
              <a:path w="1492850" h="1467379">
                <a:moveTo>
                  <a:pt x="0" y="0"/>
                </a:moveTo>
                <a:lnTo>
                  <a:pt x="1492850" y="0"/>
                </a:lnTo>
                <a:lnTo>
                  <a:pt x="1492850" y="1467379"/>
                </a:lnTo>
                <a:lnTo>
                  <a:pt x="0" y="14673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" name="Freeform 6"/>
          <p:cNvSpPr/>
          <p:nvPr/>
        </p:nvSpPr>
        <p:spPr>
          <a:xfrm rot="1434219">
            <a:off x="15908198" y="7893099"/>
            <a:ext cx="1357584" cy="1247893"/>
          </a:xfrm>
          <a:custGeom>
            <a:avLst/>
            <a:gdLst/>
            <a:ahLst/>
            <a:cxnLst/>
            <a:rect l="l" t="t" r="r" b="b"/>
            <a:pathLst>
              <a:path w="1357584" h="1247893">
                <a:moveTo>
                  <a:pt x="0" y="0"/>
                </a:moveTo>
                <a:lnTo>
                  <a:pt x="1357583" y="0"/>
                </a:lnTo>
                <a:lnTo>
                  <a:pt x="1357583" y="1247893"/>
                </a:lnTo>
                <a:lnTo>
                  <a:pt x="0" y="12478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7" name="Group 7"/>
          <p:cNvGrpSpPr/>
          <p:nvPr/>
        </p:nvGrpSpPr>
        <p:grpSpPr>
          <a:xfrm>
            <a:off x="-9593" y="3563725"/>
            <a:ext cx="4456168" cy="6736401"/>
            <a:chOff x="0" y="0"/>
            <a:chExt cx="877299" cy="132621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7299" cy="1326215"/>
            </a:xfrm>
            <a:custGeom>
              <a:avLst/>
              <a:gdLst/>
              <a:ahLst/>
              <a:cxnLst/>
              <a:rect l="l" t="t" r="r" b="b"/>
              <a:pathLst>
                <a:path w="877299" h="1326215">
                  <a:moveTo>
                    <a:pt x="877299" y="1326215"/>
                  </a:moveTo>
                  <a:lnTo>
                    <a:pt x="0" y="1326215"/>
                  </a:lnTo>
                  <a:lnTo>
                    <a:pt x="0" y="0"/>
                  </a:lnTo>
                  <a:lnTo>
                    <a:pt x="877299" y="1326215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53583"/>
              <a:ext cx="438649" cy="669811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365372">
            <a:off x="2060459" y="8760512"/>
            <a:ext cx="1091666" cy="1078087"/>
          </a:xfrm>
          <a:custGeom>
            <a:avLst/>
            <a:gdLst/>
            <a:ahLst/>
            <a:cxnLst/>
            <a:rect l="l" t="t" r="r" b="b"/>
            <a:pathLst>
              <a:path w="1091666" h="1078087">
                <a:moveTo>
                  <a:pt x="0" y="0"/>
                </a:moveTo>
                <a:lnTo>
                  <a:pt x="1091666" y="0"/>
                </a:lnTo>
                <a:lnTo>
                  <a:pt x="1091666" y="1078087"/>
                </a:lnTo>
                <a:lnTo>
                  <a:pt x="0" y="10780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946131" y="1574189"/>
            <a:ext cx="974410" cy="922736"/>
          </a:xfrm>
          <a:custGeom>
            <a:avLst/>
            <a:gdLst/>
            <a:ahLst/>
            <a:cxnLst/>
            <a:rect l="l" t="t" r="r" b="b"/>
            <a:pathLst>
              <a:path w="974410" h="922736">
                <a:moveTo>
                  <a:pt x="0" y="0"/>
                </a:moveTo>
                <a:lnTo>
                  <a:pt x="974410" y="0"/>
                </a:lnTo>
                <a:lnTo>
                  <a:pt x="974410" y="922736"/>
                </a:lnTo>
                <a:lnTo>
                  <a:pt x="0" y="922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 rot="718031">
            <a:off x="9933328" y="8181199"/>
            <a:ext cx="857768" cy="813941"/>
          </a:xfrm>
          <a:custGeom>
            <a:avLst/>
            <a:gdLst/>
            <a:ahLst/>
            <a:cxnLst/>
            <a:rect l="l" t="t" r="r" b="b"/>
            <a:pathLst>
              <a:path w="857768" h="813941">
                <a:moveTo>
                  <a:pt x="0" y="0"/>
                </a:moveTo>
                <a:lnTo>
                  <a:pt x="857769" y="0"/>
                </a:lnTo>
                <a:lnTo>
                  <a:pt x="857769" y="813941"/>
                </a:lnTo>
                <a:lnTo>
                  <a:pt x="0" y="813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39135" t="-130847" r="-10440" b="-13755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>
            <a:off x="6740126" y="7892219"/>
            <a:ext cx="910812" cy="1031812"/>
          </a:xfrm>
          <a:custGeom>
            <a:avLst/>
            <a:gdLst/>
            <a:ahLst/>
            <a:cxnLst/>
            <a:rect l="l" t="t" r="r" b="b"/>
            <a:pathLst>
              <a:path w="910812" h="1031812">
                <a:moveTo>
                  <a:pt x="0" y="0"/>
                </a:moveTo>
                <a:lnTo>
                  <a:pt x="910812" y="0"/>
                </a:lnTo>
                <a:lnTo>
                  <a:pt x="910812" y="1031812"/>
                </a:lnTo>
                <a:lnTo>
                  <a:pt x="0" y="10318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5213" r="-114445" b="-19982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1338098">
            <a:off x="11526002" y="8964611"/>
            <a:ext cx="1033795" cy="1121158"/>
          </a:xfrm>
          <a:custGeom>
            <a:avLst/>
            <a:gdLst/>
            <a:ahLst/>
            <a:cxnLst/>
            <a:rect l="l" t="t" r="r" b="b"/>
            <a:pathLst>
              <a:path w="1033795" h="1121158">
                <a:moveTo>
                  <a:pt x="0" y="0"/>
                </a:moveTo>
                <a:lnTo>
                  <a:pt x="1033795" y="0"/>
                </a:lnTo>
                <a:lnTo>
                  <a:pt x="1033795" y="1121158"/>
                </a:lnTo>
                <a:lnTo>
                  <a:pt x="0" y="11211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6252" t="-52221" r="-144988" b="-23701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>
            <a:off x="0" y="5741742"/>
            <a:ext cx="1432926" cy="1427967"/>
          </a:xfrm>
          <a:custGeom>
            <a:avLst/>
            <a:gdLst/>
            <a:ahLst/>
            <a:cxnLst/>
            <a:rect l="l" t="t" r="r" b="b"/>
            <a:pathLst>
              <a:path w="1432926" h="1427967">
                <a:moveTo>
                  <a:pt x="0" y="0"/>
                </a:moveTo>
                <a:lnTo>
                  <a:pt x="1432926" y="0"/>
                </a:lnTo>
                <a:lnTo>
                  <a:pt x="1432926" y="1427967"/>
                </a:lnTo>
                <a:lnTo>
                  <a:pt x="0" y="14279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7789" t="-13279" r="-104931" b="-22217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787021">
            <a:off x="14606580" y="4447382"/>
            <a:ext cx="1334951" cy="2003679"/>
          </a:xfrm>
          <a:custGeom>
            <a:avLst/>
            <a:gdLst/>
            <a:ahLst/>
            <a:cxnLst/>
            <a:rect l="l" t="t" r="r" b="b"/>
            <a:pathLst>
              <a:path w="1334951" h="2003679">
                <a:moveTo>
                  <a:pt x="0" y="0"/>
                </a:moveTo>
                <a:lnTo>
                  <a:pt x="1334951" y="0"/>
                </a:lnTo>
                <a:lnTo>
                  <a:pt x="1334951" y="2003679"/>
                </a:lnTo>
                <a:lnTo>
                  <a:pt x="0" y="20036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-1013141">
            <a:off x="14879135" y="6868937"/>
            <a:ext cx="962871" cy="677397"/>
          </a:xfrm>
          <a:custGeom>
            <a:avLst/>
            <a:gdLst/>
            <a:ahLst/>
            <a:cxnLst/>
            <a:rect l="l" t="t" r="r" b="b"/>
            <a:pathLst>
              <a:path w="962871" h="677397">
                <a:moveTo>
                  <a:pt x="0" y="0"/>
                </a:moveTo>
                <a:lnTo>
                  <a:pt x="962871" y="0"/>
                </a:lnTo>
                <a:lnTo>
                  <a:pt x="962871" y="677396"/>
                </a:lnTo>
                <a:lnTo>
                  <a:pt x="0" y="6773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270" t="-216951" r="-111392" b="-25133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1221555">
            <a:off x="313828" y="3322164"/>
            <a:ext cx="1429744" cy="1107171"/>
          </a:xfrm>
          <a:custGeom>
            <a:avLst/>
            <a:gdLst/>
            <a:ahLst/>
            <a:cxnLst/>
            <a:rect l="l" t="t" r="r" b="b"/>
            <a:pathLst>
              <a:path w="1429744" h="1107171">
                <a:moveTo>
                  <a:pt x="0" y="0"/>
                </a:moveTo>
                <a:lnTo>
                  <a:pt x="1429744" y="0"/>
                </a:lnTo>
                <a:lnTo>
                  <a:pt x="1429744" y="1107171"/>
                </a:lnTo>
                <a:lnTo>
                  <a:pt x="0" y="11071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1980" t="-296073" r="-32437" b="-1745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>
            <a:off x="14475139" y="8051134"/>
            <a:ext cx="652746" cy="713983"/>
          </a:xfrm>
          <a:custGeom>
            <a:avLst/>
            <a:gdLst/>
            <a:ahLst/>
            <a:cxnLst/>
            <a:rect l="l" t="t" r="r" b="b"/>
            <a:pathLst>
              <a:path w="652746" h="713983">
                <a:moveTo>
                  <a:pt x="0" y="0"/>
                </a:moveTo>
                <a:lnTo>
                  <a:pt x="652746" y="0"/>
                </a:lnTo>
                <a:lnTo>
                  <a:pt x="652746" y="713983"/>
                </a:lnTo>
                <a:lnTo>
                  <a:pt x="0" y="7139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218" t="-32998" r="-213985" b="-33794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-1218948">
            <a:off x="2255068" y="7007340"/>
            <a:ext cx="1053279" cy="1136778"/>
          </a:xfrm>
          <a:custGeom>
            <a:avLst/>
            <a:gdLst/>
            <a:ahLst/>
            <a:cxnLst/>
            <a:rect l="l" t="t" r="r" b="b"/>
            <a:pathLst>
              <a:path w="1053279" h="1136778">
                <a:moveTo>
                  <a:pt x="0" y="0"/>
                </a:moveTo>
                <a:lnTo>
                  <a:pt x="1053279" y="0"/>
                </a:lnTo>
                <a:lnTo>
                  <a:pt x="1053279" y="1136778"/>
                </a:lnTo>
                <a:lnTo>
                  <a:pt x="0" y="11367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33346" t="-35167" r="-119160" b="-3550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2357011">
            <a:off x="4106935" y="7960846"/>
            <a:ext cx="1172576" cy="1699086"/>
          </a:xfrm>
          <a:custGeom>
            <a:avLst/>
            <a:gdLst/>
            <a:ahLst/>
            <a:cxnLst/>
            <a:rect l="l" t="t" r="r" b="b"/>
            <a:pathLst>
              <a:path w="1172576" h="1699086">
                <a:moveTo>
                  <a:pt x="0" y="0"/>
                </a:moveTo>
                <a:lnTo>
                  <a:pt x="1172576" y="0"/>
                </a:lnTo>
                <a:lnTo>
                  <a:pt x="1172576" y="1699086"/>
                </a:lnTo>
                <a:lnTo>
                  <a:pt x="0" y="16990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5108" t="-124939" r="-146273" b="-20118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-797571">
            <a:off x="1557819" y="4719524"/>
            <a:ext cx="897074" cy="2020528"/>
          </a:xfrm>
          <a:custGeom>
            <a:avLst/>
            <a:gdLst/>
            <a:ahLst/>
            <a:cxnLst/>
            <a:rect l="l" t="t" r="r" b="b"/>
            <a:pathLst>
              <a:path w="897074" h="2020528">
                <a:moveTo>
                  <a:pt x="0" y="0"/>
                </a:moveTo>
                <a:lnTo>
                  <a:pt x="897074" y="0"/>
                </a:lnTo>
                <a:lnTo>
                  <a:pt x="897074" y="2020528"/>
                </a:lnTo>
                <a:lnTo>
                  <a:pt x="0" y="20205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4181" t="-220573" r="-204554" b="-184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>
            <a:off x="16299307" y="1127372"/>
            <a:ext cx="799226" cy="843447"/>
          </a:xfrm>
          <a:custGeom>
            <a:avLst/>
            <a:gdLst/>
            <a:ahLst/>
            <a:cxnLst/>
            <a:rect l="l" t="t" r="r" b="b"/>
            <a:pathLst>
              <a:path w="799226" h="843447">
                <a:moveTo>
                  <a:pt x="0" y="0"/>
                </a:moveTo>
                <a:lnTo>
                  <a:pt x="799226" y="0"/>
                </a:lnTo>
                <a:lnTo>
                  <a:pt x="799226" y="843447"/>
                </a:lnTo>
                <a:lnTo>
                  <a:pt x="0" y="84344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34245" t="-90750" r="-320091" b="-9608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442810">
            <a:off x="1073363" y="310876"/>
            <a:ext cx="719945" cy="741840"/>
          </a:xfrm>
          <a:custGeom>
            <a:avLst/>
            <a:gdLst/>
            <a:ahLst/>
            <a:cxnLst/>
            <a:rect l="l" t="t" r="r" b="b"/>
            <a:pathLst>
              <a:path w="719945" h="741840">
                <a:moveTo>
                  <a:pt x="0" y="0"/>
                </a:moveTo>
                <a:lnTo>
                  <a:pt x="719946" y="0"/>
                </a:lnTo>
                <a:lnTo>
                  <a:pt x="719946" y="741840"/>
                </a:lnTo>
                <a:lnTo>
                  <a:pt x="0" y="74184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42939" t="-107459" r="-261429" b="-11865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2489265">
            <a:off x="446281" y="8556849"/>
            <a:ext cx="1308500" cy="1340533"/>
          </a:xfrm>
          <a:custGeom>
            <a:avLst/>
            <a:gdLst/>
            <a:ahLst/>
            <a:cxnLst/>
            <a:rect l="l" t="t" r="r" b="b"/>
            <a:pathLst>
              <a:path w="1308500" h="1340533">
                <a:moveTo>
                  <a:pt x="0" y="0"/>
                </a:moveTo>
                <a:lnTo>
                  <a:pt x="1308500" y="0"/>
                </a:lnTo>
                <a:lnTo>
                  <a:pt x="1308500" y="1340533"/>
                </a:lnTo>
                <a:lnTo>
                  <a:pt x="0" y="13405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7015" t="-60422" r="-230907" b="-658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Freeform 26"/>
          <p:cNvSpPr/>
          <p:nvPr/>
        </p:nvSpPr>
        <p:spPr>
          <a:xfrm>
            <a:off x="16431103" y="4581198"/>
            <a:ext cx="1171422" cy="1261376"/>
          </a:xfrm>
          <a:custGeom>
            <a:avLst/>
            <a:gdLst/>
            <a:ahLst/>
            <a:cxnLst/>
            <a:rect l="l" t="t" r="r" b="b"/>
            <a:pathLst>
              <a:path w="1171422" h="1261376">
                <a:moveTo>
                  <a:pt x="0" y="0"/>
                </a:moveTo>
                <a:lnTo>
                  <a:pt x="1171422" y="0"/>
                </a:lnTo>
                <a:lnTo>
                  <a:pt x="1171422" y="1261376"/>
                </a:lnTo>
                <a:lnTo>
                  <a:pt x="0" y="126137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33437" t="-21542" r="-30419" b="-3062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Freeform 27"/>
          <p:cNvSpPr/>
          <p:nvPr/>
        </p:nvSpPr>
        <p:spPr>
          <a:xfrm>
            <a:off x="13527056" y="7013447"/>
            <a:ext cx="986260" cy="1037686"/>
          </a:xfrm>
          <a:custGeom>
            <a:avLst/>
            <a:gdLst/>
            <a:ahLst/>
            <a:cxnLst/>
            <a:rect l="l" t="t" r="r" b="b"/>
            <a:pathLst>
              <a:path w="986260" h="1037686">
                <a:moveTo>
                  <a:pt x="0" y="0"/>
                </a:moveTo>
                <a:lnTo>
                  <a:pt x="986259" y="0"/>
                </a:lnTo>
                <a:lnTo>
                  <a:pt x="986259" y="1037687"/>
                </a:lnTo>
                <a:lnTo>
                  <a:pt x="0" y="103768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4400" t="-14966" r="-21251" b="-2346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8" name="Freeform 28"/>
          <p:cNvSpPr/>
          <p:nvPr/>
        </p:nvSpPr>
        <p:spPr>
          <a:xfrm rot="541829">
            <a:off x="12307292" y="7839556"/>
            <a:ext cx="921713" cy="904100"/>
          </a:xfrm>
          <a:custGeom>
            <a:avLst/>
            <a:gdLst/>
            <a:ahLst/>
            <a:cxnLst/>
            <a:rect l="l" t="t" r="r" b="b"/>
            <a:pathLst>
              <a:path w="921713" h="904100">
                <a:moveTo>
                  <a:pt x="0" y="0"/>
                </a:moveTo>
                <a:lnTo>
                  <a:pt x="921712" y="0"/>
                </a:lnTo>
                <a:lnTo>
                  <a:pt x="921712" y="904100"/>
                </a:lnTo>
                <a:lnTo>
                  <a:pt x="0" y="9041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4172" t="-47773" r="-95360" b="-5564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-1686461">
            <a:off x="8712801" y="9027549"/>
            <a:ext cx="1173448" cy="1005011"/>
          </a:xfrm>
          <a:custGeom>
            <a:avLst/>
            <a:gdLst/>
            <a:ahLst/>
            <a:cxnLst/>
            <a:rect l="l" t="t" r="r" b="b"/>
            <a:pathLst>
              <a:path w="1173448" h="1005011">
                <a:moveTo>
                  <a:pt x="0" y="0"/>
                </a:moveTo>
                <a:lnTo>
                  <a:pt x="1173448" y="0"/>
                </a:lnTo>
                <a:lnTo>
                  <a:pt x="1173448" y="1005011"/>
                </a:lnTo>
                <a:lnTo>
                  <a:pt x="0" y="10050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01036" t="-57014" b="-77714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0" name="Freeform 30"/>
          <p:cNvSpPr/>
          <p:nvPr/>
        </p:nvSpPr>
        <p:spPr>
          <a:xfrm>
            <a:off x="6180219" y="9080049"/>
            <a:ext cx="1261223" cy="1261223"/>
          </a:xfrm>
          <a:custGeom>
            <a:avLst/>
            <a:gdLst/>
            <a:ahLst/>
            <a:cxnLst/>
            <a:rect l="l" t="t" r="r" b="b"/>
            <a:pathLst>
              <a:path w="1261223" h="1261223">
                <a:moveTo>
                  <a:pt x="0" y="0"/>
                </a:moveTo>
                <a:lnTo>
                  <a:pt x="1261223" y="0"/>
                </a:lnTo>
                <a:lnTo>
                  <a:pt x="1261223" y="1261223"/>
                </a:lnTo>
                <a:lnTo>
                  <a:pt x="0" y="126122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4396637" y="9620250"/>
            <a:ext cx="2532885" cy="180821"/>
          </a:xfrm>
          <a:custGeom>
            <a:avLst/>
            <a:gdLst/>
            <a:ahLst/>
            <a:cxnLst/>
            <a:rect l="l" t="t" r="r" b="b"/>
            <a:pathLst>
              <a:path w="2532885" h="180821">
                <a:moveTo>
                  <a:pt x="0" y="0"/>
                </a:moveTo>
                <a:lnTo>
                  <a:pt x="2532885" y="0"/>
                </a:lnTo>
                <a:lnTo>
                  <a:pt x="2532885" y="180821"/>
                </a:lnTo>
                <a:lnTo>
                  <a:pt x="0" y="180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4" name="TextBox 34"/>
          <p:cNvSpPr txBox="1"/>
          <p:nvPr/>
        </p:nvSpPr>
        <p:spPr>
          <a:xfrm>
            <a:off x="2836188" y="1085850"/>
            <a:ext cx="13315286" cy="79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Vilken information vill </a:t>
            </a:r>
            <a:r>
              <a:rPr lang="en-US" sz="5599" b="1">
                <a:solidFill>
                  <a:srgbClr val="D4C394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DU skydda</a:t>
            </a: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?</a:t>
            </a:r>
          </a:p>
        </p:txBody>
      </p:sp>
      <p:sp>
        <p:nvSpPr>
          <p:cNvPr id="35" name="Freeform 35"/>
          <p:cNvSpPr/>
          <p:nvPr/>
        </p:nvSpPr>
        <p:spPr>
          <a:xfrm flipH="1">
            <a:off x="11032010" y="1874057"/>
            <a:ext cx="4524472" cy="323000"/>
          </a:xfrm>
          <a:custGeom>
            <a:avLst/>
            <a:gdLst/>
            <a:ahLst/>
            <a:cxnLst/>
            <a:rect l="l" t="t" r="r" b="b"/>
            <a:pathLst>
              <a:path w="4524472" h="323000">
                <a:moveTo>
                  <a:pt x="4524472" y="0"/>
                </a:moveTo>
                <a:lnTo>
                  <a:pt x="0" y="0"/>
                </a:lnTo>
                <a:lnTo>
                  <a:pt x="0" y="323000"/>
                </a:lnTo>
                <a:lnTo>
                  <a:pt x="4524472" y="323000"/>
                </a:lnTo>
                <a:lnTo>
                  <a:pt x="452447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6" name="Freeform 36"/>
          <p:cNvSpPr/>
          <p:nvPr/>
        </p:nvSpPr>
        <p:spPr>
          <a:xfrm>
            <a:off x="4910696" y="2150555"/>
            <a:ext cx="6556764" cy="5340296"/>
          </a:xfrm>
          <a:custGeom>
            <a:avLst/>
            <a:gdLst/>
            <a:ahLst/>
            <a:cxnLst/>
            <a:rect l="l" t="t" r="r" b="b"/>
            <a:pathLst>
              <a:path w="6556764" h="5340296">
                <a:moveTo>
                  <a:pt x="0" y="0"/>
                </a:moveTo>
                <a:lnTo>
                  <a:pt x="6556763" y="0"/>
                </a:lnTo>
                <a:lnTo>
                  <a:pt x="6556763" y="5340296"/>
                </a:lnTo>
                <a:lnTo>
                  <a:pt x="0" y="53402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r="-38229" b="-1710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7" name="Freeform 37"/>
          <p:cNvSpPr/>
          <p:nvPr/>
        </p:nvSpPr>
        <p:spPr>
          <a:xfrm>
            <a:off x="11457428" y="2150555"/>
            <a:ext cx="1310720" cy="5347757"/>
          </a:xfrm>
          <a:custGeom>
            <a:avLst/>
            <a:gdLst/>
            <a:ahLst/>
            <a:cxnLst/>
            <a:rect l="l" t="t" r="r" b="b"/>
            <a:pathLst>
              <a:path w="1310720" h="5347757">
                <a:moveTo>
                  <a:pt x="0" y="0"/>
                </a:moveTo>
                <a:lnTo>
                  <a:pt x="1310720" y="0"/>
                </a:lnTo>
                <a:lnTo>
                  <a:pt x="1310720" y="5347757"/>
                </a:lnTo>
                <a:lnTo>
                  <a:pt x="0" y="5347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-591483" b="-1693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8" name="Freeform 38"/>
          <p:cNvSpPr/>
          <p:nvPr/>
        </p:nvSpPr>
        <p:spPr>
          <a:xfrm>
            <a:off x="5258299" y="2458810"/>
            <a:ext cx="7103437" cy="4723785"/>
          </a:xfrm>
          <a:custGeom>
            <a:avLst/>
            <a:gdLst/>
            <a:ahLst/>
            <a:cxnLst/>
            <a:rect l="l" t="t" r="r" b="b"/>
            <a:pathLst>
              <a:path w="7103437" h="4723785">
                <a:moveTo>
                  <a:pt x="0" y="0"/>
                </a:moveTo>
                <a:lnTo>
                  <a:pt x="7103437" y="0"/>
                </a:lnTo>
                <a:lnTo>
                  <a:pt x="7103437" y="4723786"/>
                </a:lnTo>
                <a:lnTo>
                  <a:pt x="0" y="472378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9" name="TextBox 39"/>
          <p:cNvSpPr txBox="1"/>
          <p:nvPr/>
        </p:nvSpPr>
        <p:spPr>
          <a:xfrm>
            <a:off x="13508182" y="9248775"/>
            <a:ext cx="390646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B0C198"/>
                </a:solidFill>
                <a:latin typeface="Work Sans 1"/>
                <a:ea typeface="Work Sans 1"/>
                <a:cs typeface="Work Sans 1"/>
                <a:sym typeface="Work Sans 1"/>
              </a:rPr>
              <a:t>Vad behöver du skydda?</a:t>
            </a:r>
          </a:p>
        </p:txBody>
      </p:sp>
      <p:sp>
        <p:nvSpPr>
          <p:cNvPr id="40" name="Freeform 40"/>
          <p:cNvSpPr/>
          <p:nvPr/>
        </p:nvSpPr>
        <p:spPr>
          <a:xfrm rot="-1218948">
            <a:off x="16463888" y="6445058"/>
            <a:ext cx="1053279" cy="1136778"/>
          </a:xfrm>
          <a:custGeom>
            <a:avLst/>
            <a:gdLst/>
            <a:ahLst/>
            <a:cxnLst/>
            <a:rect l="l" t="t" r="r" b="b"/>
            <a:pathLst>
              <a:path w="1053279" h="1136778">
                <a:moveTo>
                  <a:pt x="0" y="0"/>
                </a:moveTo>
                <a:lnTo>
                  <a:pt x="1053279" y="0"/>
                </a:lnTo>
                <a:lnTo>
                  <a:pt x="1053279" y="1136778"/>
                </a:lnTo>
                <a:lnTo>
                  <a:pt x="0" y="11367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33346" t="-35167" r="-119160" b="-35506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1" name="Freeform 41"/>
          <p:cNvSpPr/>
          <p:nvPr/>
        </p:nvSpPr>
        <p:spPr>
          <a:xfrm>
            <a:off x="2090487" y="2929405"/>
            <a:ext cx="652746" cy="713983"/>
          </a:xfrm>
          <a:custGeom>
            <a:avLst/>
            <a:gdLst/>
            <a:ahLst/>
            <a:cxnLst/>
            <a:rect l="l" t="t" r="r" b="b"/>
            <a:pathLst>
              <a:path w="652746" h="713983">
                <a:moveTo>
                  <a:pt x="0" y="0"/>
                </a:moveTo>
                <a:lnTo>
                  <a:pt x="652746" y="0"/>
                </a:lnTo>
                <a:lnTo>
                  <a:pt x="652746" y="713983"/>
                </a:lnTo>
                <a:lnTo>
                  <a:pt x="0" y="7139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9218" t="-32998" r="-213985" b="-337948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7806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36188" y="1085850"/>
            <a:ext cx="13315286" cy="79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Din </a:t>
            </a:r>
            <a:r>
              <a:rPr lang="en-US" sz="5599" b="1">
                <a:solidFill>
                  <a:srgbClr val="F0BE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adress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8542811" y="1862998"/>
            <a:ext cx="3229417" cy="230546"/>
          </a:xfrm>
          <a:custGeom>
            <a:avLst/>
            <a:gdLst/>
            <a:ahLst/>
            <a:cxnLst/>
            <a:rect l="l" t="t" r="r" b="b"/>
            <a:pathLst>
              <a:path w="3229417" h="230546">
                <a:moveTo>
                  <a:pt x="3229417" y="0"/>
                </a:moveTo>
                <a:lnTo>
                  <a:pt x="0" y="0"/>
                </a:lnTo>
                <a:lnTo>
                  <a:pt x="0" y="230547"/>
                </a:lnTo>
                <a:lnTo>
                  <a:pt x="3229417" y="230547"/>
                </a:lnTo>
                <a:lnTo>
                  <a:pt x="32294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TextBox 9"/>
          <p:cNvSpPr txBox="1"/>
          <p:nvPr/>
        </p:nvSpPr>
        <p:spPr>
          <a:xfrm>
            <a:off x="9734657" y="3781281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Väldigt viktigt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34657" y="5638959"/>
            <a:ext cx="6202808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Någonstans i mitten</a:t>
            </a:r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13587280" y="5569779"/>
            <a:ext cx="3427278" cy="6145362"/>
            <a:chOff x="0" y="0"/>
            <a:chExt cx="728076" cy="13054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28076" cy="1305494"/>
            </a:xfrm>
            <a:custGeom>
              <a:avLst/>
              <a:gdLst/>
              <a:ahLst/>
              <a:cxnLst/>
              <a:rect l="l" t="t" r="r" b="b"/>
              <a:pathLst>
                <a:path w="728076" h="1305494">
                  <a:moveTo>
                    <a:pt x="728076" y="1305494"/>
                  </a:moveTo>
                  <a:lnTo>
                    <a:pt x="0" y="1305494"/>
                  </a:lnTo>
                  <a:lnTo>
                    <a:pt x="0" y="0"/>
                  </a:lnTo>
                  <a:lnTo>
                    <a:pt x="728076" y="1305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43222"/>
              <a:ext cx="364038" cy="659495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841114" y="7497525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Inte viktigt alls</a:t>
            </a:r>
          </a:p>
        </p:txBody>
      </p:sp>
      <p:sp>
        <p:nvSpPr>
          <p:cNvPr id="15" name="Freeform 15"/>
          <p:cNvSpPr/>
          <p:nvPr/>
        </p:nvSpPr>
        <p:spPr>
          <a:xfrm rot="-8833740">
            <a:off x="8379412" y="5457568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1747796">
            <a:off x="8452159" y="5527268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3" y="0"/>
                </a:lnTo>
                <a:lnTo>
                  <a:pt x="845983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474453">
            <a:off x="8467831" y="5532381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8" y="0"/>
                </a:lnTo>
                <a:lnTo>
                  <a:pt x="874138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8116702">
            <a:off x="8718256" y="578744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2464834">
            <a:off x="8743039" y="580910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1" y="0"/>
                </a:lnTo>
                <a:lnTo>
                  <a:pt x="274891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1191491">
            <a:off x="8746674" y="581263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9200623">
            <a:off x="8466958" y="733940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1380913">
            <a:off x="8538168" y="7410929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 rot="107570">
            <a:off x="8555647" y="7412767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4"/>
                </a:lnTo>
                <a:lnTo>
                  <a:pt x="0" y="83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8483585">
            <a:off x="8805841" y="7670012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2097951">
            <a:off x="8830012" y="769214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Freeform 26"/>
          <p:cNvSpPr/>
          <p:nvPr/>
        </p:nvSpPr>
        <p:spPr>
          <a:xfrm rot="824607">
            <a:off x="8834442" y="769475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Freeform 27"/>
          <p:cNvSpPr/>
          <p:nvPr/>
        </p:nvSpPr>
        <p:spPr>
          <a:xfrm rot="-7542583">
            <a:off x="8380013" y="366796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8" name="Freeform 28"/>
          <p:cNvSpPr/>
          <p:nvPr/>
        </p:nvSpPr>
        <p:spPr>
          <a:xfrm rot="3038952">
            <a:off x="8459509" y="3732742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1765609">
            <a:off x="8466305" y="3747475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0" name="Freeform 30"/>
          <p:cNvSpPr/>
          <p:nvPr/>
        </p:nvSpPr>
        <p:spPr>
          <a:xfrm rot="-6825545">
            <a:off x="8719333" y="399533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1" name="Freeform 31"/>
          <p:cNvSpPr/>
          <p:nvPr/>
        </p:nvSpPr>
        <p:spPr>
          <a:xfrm rot="3755990">
            <a:off x="8746592" y="4015887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3"/>
                </a:lnTo>
                <a:lnTo>
                  <a:pt x="0" y="2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Freeform 32"/>
          <p:cNvSpPr/>
          <p:nvPr/>
        </p:nvSpPr>
        <p:spPr>
          <a:xfrm rot="2482647">
            <a:off x="8746758" y="4021880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3" name="Freeform 33"/>
          <p:cNvSpPr/>
          <p:nvPr/>
        </p:nvSpPr>
        <p:spPr>
          <a:xfrm rot="696773">
            <a:off x="2613768" y="603519"/>
            <a:ext cx="796171" cy="1195003"/>
          </a:xfrm>
          <a:custGeom>
            <a:avLst/>
            <a:gdLst/>
            <a:ahLst/>
            <a:cxnLst/>
            <a:rect l="l" t="t" r="r" b="b"/>
            <a:pathLst>
              <a:path w="796171" h="1195003">
                <a:moveTo>
                  <a:pt x="0" y="0"/>
                </a:moveTo>
                <a:lnTo>
                  <a:pt x="796171" y="0"/>
                </a:lnTo>
                <a:lnTo>
                  <a:pt x="796171" y="1195002"/>
                </a:lnTo>
                <a:lnTo>
                  <a:pt x="0" y="11950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4" name="Freeform 34"/>
          <p:cNvSpPr/>
          <p:nvPr/>
        </p:nvSpPr>
        <p:spPr>
          <a:xfrm rot="401432">
            <a:off x="17187914" y="7874359"/>
            <a:ext cx="792347" cy="613581"/>
          </a:xfrm>
          <a:custGeom>
            <a:avLst/>
            <a:gdLst/>
            <a:ahLst/>
            <a:cxnLst/>
            <a:rect l="l" t="t" r="r" b="b"/>
            <a:pathLst>
              <a:path w="792347" h="613581">
                <a:moveTo>
                  <a:pt x="0" y="0"/>
                </a:moveTo>
                <a:lnTo>
                  <a:pt x="792347" y="0"/>
                </a:lnTo>
                <a:lnTo>
                  <a:pt x="792347" y="613581"/>
                </a:lnTo>
                <a:lnTo>
                  <a:pt x="0" y="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61980" t="-296073" r="-32437" b="-1745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5" name="Freeform 35"/>
          <p:cNvSpPr/>
          <p:nvPr/>
        </p:nvSpPr>
        <p:spPr>
          <a:xfrm rot="-444630">
            <a:off x="16848644" y="7570713"/>
            <a:ext cx="306225" cy="689728"/>
          </a:xfrm>
          <a:custGeom>
            <a:avLst/>
            <a:gdLst/>
            <a:ahLst/>
            <a:cxnLst/>
            <a:rect l="l" t="t" r="r" b="b"/>
            <a:pathLst>
              <a:path w="306225" h="689728">
                <a:moveTo>
                  <a:pt x="0" y="0"/>
                </a:moveTo>
                <a:lnTo>
                  <a:pt x="306225" y="0"/>
                </a:lnTo>
                <a:lnTo>
                  <a:pt x="306225" y="689728"/>
                </a:lnTo>
                <a:lnTo>
                  <a:pt x="0" y="6897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04181" t="-220573" r="-204554" b="-184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6" name="Freeform 36"/>
          <p:cNvSpPr/>
          <p:nvPr/>
        </p:nvSpPr>
        <p:spPr>
          <a:xfrm rot="-975824">
            <a:off x="1907054" y="1137252"/>
            <a:ext cx="912862" cy="963371"/>
          </a:xfrm>
          <a:custGeom>
            <a:avLst/>
            <a:gdLst/>
            <a:ahLst/>
            <a:cxnLst/>
            <a:rect l="l" t="t" r="r" b="b"/>
            <a:pathLst>
              <a:path w="912862" h="963371">
                <a:moveTo>
                  <a:pt x="0" y="0"/>
                </a:moveTo>
                <a:lnTo>
                  <a:pt x="912862" y="0"/>
                </a:lnTo>
                <a:lnTo>
                  <a:pt x="912862" y="963371"/>
                </a:lnTo>
                <a:lnTo>
                  <a:pt x="0" y="9633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4245" t="-90750" r="-320091" b="-9608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7" name="Freeform 37"/>
          <p:cNvSpPr/>
          <p:nvPr/>
        </p:nvSpPr>
        <p:spPr>
          <a:xfrm>
            <a:off x="3019521" y="4284378"/>
            <a:ext cx="2537165" cy="2835075"/>
          </a:xfrm>
          <a:custGeom>
            <a:avLst/>
            <a:gdLst/>
            <a:ahLst/>
            <a:cxnLst/>
            <a:rect l="l" t="t" r="r" b="b"/>
            <a:pathLst>
              <a:path w="2537165" h="2835075">
                <a:moveTo>
                  <a:pt x="0" y="0"/>
                </a:moveTo>
                <a:lnTo>
                  <a:pt x="2537165" y="0"/>
                </a:lnTo>
                <a:lnTo>
                  <a:pt x="2537165" y="2835075"/>
                </a:lnTo>
                <a:lnTo>
                  <a:pt x="0" y="2835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43380" t="-149112" r="-40524" b="-29651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8" name="Freeform 38"/>
          <p:cNvSpPr/>
          <p:nvPr/>
        </p:nvSpPr>
        <p:spPr>
          <a:xfrm rot="-359820">
            <a:off x="4891158" y="5808509"/>
            <a:ext cx="1331057" cy="1408276"/>
          </a:xfrm>
          <a:custGeom>
            <a:avLst/>
            <a:gdLst/>
            <a:ahLst/>
            <a:cxnLst/>
            <a:rect l="l" t="t" r="r" b="b"/>
            <a:pathLst>
              <a:path w="1331057" h="1408276">
                <a:moveTo>
                  <a:pt x="0" y="0"/>
                </a:moveTo>
                <a:lnTo>
                  <a:pt x="1331057" y="0"/>
                </a:lnTo>
                <a:lnTo>
                  <a:pt x="1331057" y="1408276"/>
                </a:lnTo>
                <a:lnTo>
                  <a:pt x="0" y="14082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87137" t="-144916" r="-418809" b="-28990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9" name="Freeform 39"/>
          <p:cNvSpPr/>
          <p:nvPr/>
        </p:nvSpPr>
        <p:spPr>
          <a:xfrm>
            <a:off x="2363485" y="3233884"/>
            <a:ext cx="1595893" cy="2508946"/>
          </a:xfrm>
          <a:custGeom>
            <a:avLst/>
            <a:gdLst/>
            <a:ahLst/>
            <a:cxnLst/>
            <a:rect l="l" t="t" r="r" b="b"/>
            <a:pathLst>
              <a:path w="1595893" h="2508946">
                <a:moveTo>
                  <a:pt x="0" y="0"/>
                </a:moveTo>
                <a:lnTo>
                  <a:pt x="1595893" y="0"/>
                </a:lnTo>
                <a:lnTo>
                  <a:pt x="1595893" y="2508946"/>
                </a:lnTo>
                <a:lnTo>
                  <a:pt x="0" y="25089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922687" r="-1678" b="-266513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0" name="Freeform 40"/>
          <p:cNvSpPr/>
          <p:nvPr/>
        </p:nvSpPr>
        <p:spPr>
          <a:xfrm>
            <a:off x="14396637" y="9620250"/>
            <a:ext cx="2532885" cy="180821"/>
          </a:xfrm>
          <a:custGeom>
            <a:avLst/>
            <a:gdLst/>
            <a:ahLst/>
            <a:cxnLst/>
            <a:rect l="l" t="t" r="r" b="b"/>
            <a:pathLst>
              <a:path w="2532885" h="180821">
                <a:moveTo>
                  <a:pt x="0" y="0"/>
                </a:moveTo>
                <a:lnTo>
                  <a:pt x="2532885" y="0"/>
                </a:lnTo>
                <a:lnTo>
                  <a:pt x="2532885" y="180821"/>
                </a:lnTo>
                <a:lnTo>
                  <a:pt x="0" y="180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1" name="TextBox 41"/>
          <p:cNvSpPr txBox="1"/>
          <p:nvPr/>
        </p:nvSpPr>
        <p:spPr>
          <a:xfrm>
            <a:off x="13508182" y="9248775"/>
            <a:ext cx="390646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B0C198"/>
                </a:solidFill>
                <a:latin typeface="Work Sans 1"/>
                <a:ea typeface="Work Sans 1"/>
                <a:cs typeface="Work Sans 1"/>
                <a:sym typeface="Work Sans 1"/>
              </a:rPr>
              <a:t>Vad behöver du skydda?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7806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7" name="Freeform 7"/>
          <p:cNvSpPr/>
          <p:nvPr/>
        </p:nvSpPr>
        <p:spPr>
          <a:xfrm>
            <a:off x="2501641" y="4663189"/>
            <a:ext cx="2454154" cy="3710655"/>
          </a:xfrm>
          <a:custGeom>
            <a:avLst/>
            <a:gdLst/>
            <a:ahLst/>
            <a:cxnLst/>
            <a:rect l="l" t="t" r="r" b="b"/>
            <a:pathLst>
              <a:path w="2454154" h="3710655">
                <a:moveTo>
                  <a:pt x="0" y="0"/>
                </a:moveTo>
                <a:lnTo>
                  <a:pt x="2454154" y="0"/>
                </a:lnTo>
                <a:lnTo>
                  <a:pt x="2454154" y="3710655"/>
                </a:lnTo>
                <a:lnTo>
                  <a:pt x="0" y="37106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657" t="-9116" r="-999841" b="-30997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>
            <a:off x="4616314" y="3620735"/>
            <a:ext cx="2320638" cy="2802013"/>
          </a:xfrm>
          <a:custGeom>
            <a:avLst/>
            <a:gdLst/>
            <a:ahLst/>
            <a:cxnLst/>
            <a:rect l="l" t="t" r="r" b="b"/>
            <a:pathLst>
              <a:path w="2320638" h="2802013">
                <a:moveTo>
                  <a:pt x="0" y="0"/>
                </a:moveTo>
                <a:lnTo>
                  <a:pt x="2320639" y="0"/>
                </a:lnTo>
                <a:lnTo>
                  <a:pt x="2320639" y="2802013"/>
                </a:lnTo>
                <a:lnTo>
                  <a:pt x="0" y="28020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47378" t="-332157" r="-318071" b="-1761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 rot="4199154">
            <a:off x="3422570" y="3212089"/>
            <a:ext cx="2042458" cy="2383215"/>
          </a:xfrm>
          <a:custGeom>
            <a:avLst/>
            <a:gdLst/>
            <a:ahLst/>
            <a:cxnLst/>
            <a:rect l="l" t="t" r="r" b="b"/>
            <a:pathLst>
              <a:path w="2042458" h="2383215">
                <a:moveTo>
                  <a:pt x="0" y="0"/>
                </a:moveTo>
                <a:lnTo>
                  <a:pt x="2042458" y="0"/>
                </a:lnTo>
                <a:lnTo>
                  <a:pt x="2042458" y="2383215"/>
                </a:lnTo>
                <a:lnTo>
                  <a:pt x="0" y="23832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92829" t="-246309" r="-322069" b="-14294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TextBox 10"/>
          <p:cNvSpPr txBox="1"/>
          <p:nvPr/>
        </p:nvSpPr>
        <p:spPr>
          <a:xfrm>
            <a:off x="2836188" y="1085850"/>
            <a:ext cx="13315286" cy="79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Dina </a:t>
            </a:r>
            <a:r>
              <a:rPr lang="en-US" sz="5599" b="1">
                <a:solidFill>
                  <a:srgbClr val="F0BE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lösenord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8414013" y="1866424"/>
            <a:ext cx="3864194" cy="275863"/>
          </a:xfrm>
          <a:custGeom>
            <a:avLst/>
            <a:gdLst/>
            <a:ahLst/>
            <a:cxnLst/>
            <a:rect l="l" t="t" r="r" b="b"/>
            <a:pathLst>
              <a:path w="3864194" h="275863">
                <a:moveTo>
                  <a:pt x="3864195" y="0"/>
                </a:moveTo>
                <a:lnTo>
                  <a:pt x="0" y="0"/>
                </a:lnTo>
                <a:lnTo>
                  <a:pt x="0" y="275863"/>
                </a:lnTo>
                <a:lnTo>
                  <a:pt x="3864195" y="275863"/>
                </a:lnTo>
                <a:lnTo>
                  <a:pt x="38641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TextBox 12"/>
          <p:cNvSpPr txBox="1"/>
          <p:nvPr/>
        </p:nvSpPr>
        <p:spPr>
          <a:xfrm>
            <a:off x="9734657" y="3781281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Väldigt viktigt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34657" y="5638959"/>
            <a:ext cx="6202808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Någonstans i mitten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41114" y="7497525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Inte viktigt alls</a:t>
            </a:r>
          </a:p>
        </p:txBody>
      </p:sp>
      <p:sp>
        <p:nvSpPr>
          <p:cNvPr id="15" name="Freeform 15"/>
          <p:cNvSpPr/>
          <p:nvPr/>
        </p:nvSpPr>
        <p:spPr>
          <a:xfrm rot="-8833740">
            <a:off x="8379412" y="5457568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1747796">
            <a:off x="8452159" y="5527268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3" y="0"/>
                </a:lnTo>
                <a:lnTo>
                  <a:pt x="845983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474453">
            <a:off x="8467831" y="5532381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8" y="0"/>
                </a:lnTo>
                <a:lnTo>
                  <a:pt x="874138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8116702">
            <a:off x="8718256" y="578744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2464834">
            <a:off x="8743039" y="580910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1" y="0"/>
                </a:lnTo>
                <a:lnTo>
                  <a:pt x="274891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1191491">
            <a:off x="8746674" y="581263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9200623">
            <a:off x="8466958" y="733940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1380913">
            <a:off x="8538168" y="7410929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 rot="107570">
            <a:off x="8555647" y="7412767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4"/>
                </a:lnTo>
                <a:lnTo>
                  <a:pt x="0" y="83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8483585">
            <a:off x="8805841" y="7670012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2097951">
            <a:off x="8830012" y="769214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Freeform 26"/>
          <p:cNvSpPr/>
          <p:nvPr/>
        </p:nvSpPr>
        <p:spPr>
          <a:xfrm rot="824607">
            <a:off x="8834442" y="769475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Freeform 27"/>
          <p:cNvSpPr/>
          <p:nvPr/>
        </p:nvSpPr>
        <p:spPr>
          <a:xfrm rot="-7542583">
            <a:off x="8380013" y="366796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8" name="Freeform 28"/>
          <p:cNvSpPr/>
          <p:nvPr/>
        </p:nvSpPr>
        <p:spPr>
          <a:xfrm rot="3038952">
            <a:off x="8459509" y="3732742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1765609">
            <a:off x="8466305" y="3747475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0" name="Freeform 30"/>
          <p:cNvSpPr/>
          <p:nvPr/>
        </p:nvSpPr>
        <p:spPr>
          <a:xfrm rot="-6825545">
            <a:off x="8719333" y="399533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1" name="Freeform 31"/>
          <p:cNvSpPr/>
          <p:nvPr/>
        </p:nvSpPr>
        <p:spPr>
          <a:xfrm rot="3755990">
            <a:off x="8746592" y="4015887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3"/>
                </a:lnTo>
                <a:lnTo>
                  <a:pt x="0" y="2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Freeform 32"/>
          <p:cNvSpPr/>
          <p:nvPr/>
        </p:nvSpPr>
        <p:spPr>
          <a:xfrm rot="2482647">
            <a:off x="8746758" y="4021880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3" name="Freeform 33"/>
          <p:cNvSpPr/>
          <p:nvPr/>
        </p:nvSpPr>
        <p:spPr>
          <a:xfrm rot="696773">
            <a:off x="2613768" y="603519"/>
            <a:ext cx="796171" cy="1195003"/>
          </a:xfrm>
          <a:custGeom>
            <a:avLst/>
            <a:gdLst/>
            <a:ahLst/>
            <a:cxnLst/>
            <a:rect l="l" t="t" r="r" b="b"/>
            <a:pathLst>
              <a:path w="796171" h="1195003">
                <a:moveTo>
                  <a:pt x="0" y="0"/>
                </a:moveTo>
                <a:lnTo>
                  <a:pt x="796171" y="0"/>
                </a:lnTo>
                <a:lnTo>
                  <a:pt x="796171" y="1195002"/>
                </a:lnTo>
                <a:lnTo>
                  <a:pt x="0" y="11950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4" name="Freeform 34"/>
          <p:cNvSpPr/>
          <p:nvPr/>
        </p:nvSpPr>
        <p:spPr>
          <a:xfrm rot="-975824">
            <a:off x="1907054" y="1137252"/>
            <a:ext cx="912862" cy="963371"/>
          </a:xfrm>
          <a:custGeom>
            <a:avLst/>
            <a:gdLst/>
            <a:ahLst/>
            <a:cxnLst/>
            <a:rect l="l" t="t" r="r" b="b"/>
            <a:pathLst>
              <a:path w="912862" h="963371">
                <a:moveTo>
                  <a:pt x="0" y="0"/>
                </a:moveTo>
                <a:lnTo>
                  <a:pt x="912862" y="0"/>
                </a:lnTo>
                <a:lnTo>
                  <a:pt x="912862" y="963371"/>
                </a:lnTo>
                <a:lnTo>
                  <a:pt x="0" y="9633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4245" t="-90750" r="-320091" b="-9608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5" name="TextBox 35"/>
          <p:cNvSpPr txBox="1"/>
          <p:nvPr/>
        </p:nvSpPr>
        <p:spPr>
          <a:xfrm>
            <a:off x="6423446" y="2251541"/>
            <a:ext cx="6326190" cy="38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3"/>
              </a:lnSpc>
            </a:pPr>
            <a:r>
              <a:rPr lang="en-US" sz="2660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På Roblox, Fortnite eller Starstable</a:t>
            </a:r>
          </a:p>
        </p:txBody>
      </p:sp>
      <p:grpSp>
        <p:nvGrpSpPr>
          <p:cNvPr id="36" name="Group 36"/>
          <p:cNvGrpSpPr/>
          <p:nvPr/>
        </p:nvGrpSpPr>
        <p:grpSpPr>
          <a:xfrm rot="-5400000">
            <a:off x="13587280" y="5569779"/>
            <a:ext cx="3427278" cy="6145362"/>
            <a:chOff x="0" y="0"/>
            <a:chExt cx="728076" cy="130549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28076" cy="1305494"/>
            </a:xfrm>
            <a:custGeom>
              <a:avLst/>
              <a:gdLst/>
              <a:ahLst/>
              <a:cxnLst/>
              <a:rect l="l" t="t" r="r" b="b"/>
              <a:pathLst>
                <a:path w="728076" h="1305494">
                  <a:moveTo>
                    <a:pt x="728076" y="1305494"/>
                  </a:moveTo>
                  <a:lnTo>
                    <a:pt x="0" y="1305494"/>
                  </a:lnTo>
                  <a:lnTo>
                    <a:pt x="0" y="0"/>
                  </a:lnTo>
                  <a:lnTo>
                    <a:pt x="728076" y="1305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643222"/>
              <a:ext cx="364038" cy="659495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 rot="401432">
            <a:off x="17187914" y="7874359"/>
            <a:ext cx="792347" cy="613581"/>
          </a:xfrm>
          <a:custGeom>
            <a:avLst/>
            <a:gdLst/>
            <a:ahLst/>
            <a:cxnLst/>
            <a:rect l="l" t="t" r="r" b="b"/>
            <a:pathLst>
              <a:path w="792347" h="613581">
                <a:moveTo>
                  <a:pt x="0" y="0"/>
                </a:moveTo>
                <a:lnTo>
                  <a:pt x="792347" y="0"/>
                </a:lnTo>
                <a:lnTo>
                  <a:pt x="792347" y="613581"/>
                </a:lnTo>
                <a:lnTo>
                  <a:pt x="0" y="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1980" t="-296073" r="-32437" b="-1745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0" name="Freeform 40"/>
          <p:cNvSpPr/>
          <p:nvPr/>
        </p:nvSpPr>
        <p:spPr>
          <a:xfrm rot="-444630">
            <a:off x="16848644" y="7570713"/>
            <a:ext cx="306225" cy="689728"/>
          </a:xfrm>
          <a:custGeom>
            <a:avLst/>
            <a:gdLst/>
            <a:ahLst/>
            <a:cxnLst/>
            <a:rect l="l" t="t" r="r" b="b"/>
            <a:pathLst>
              <a:path w="306225" h="689728">
                <a:moveTo>
                  <a:pt x="0" y="0"/>
                </a:moveTo>
                <a:lnTo>
                  <a:pt x="306225" y="0"/>
                </a:lnTo>
                <a:lnTo>
                  <a:pt x="306225" y="689728"/>
                </a:lnTo>
                <a:lnTo>
                  <a:pt x="0" y="6897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4181" t="-220573" r="-204554" b="-184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1" name="Freeform 41"/>
          <p:cNvSpPr/>
          <p:nvPr/>
        </p:nvSpPr>
        <p:spPr>
          <a:xfrm>
            <a:off x="14396637" y="9620250"/>
            <a:ext cx="2532885" cy="180821"/>
          </a:xfrm>
          <a:custGeom>
            <a:avLst/>
            <a:gdLst/>
            <a:ahLst/>
            <a:cxnLst/>
            <a:rect l="l" t="t" r="r" b="b"/>
            <a:pathLst>
              <a:path w="2532885" h="180821">
                <a:moveTo>
                  <a:pt x="0" y="0"/>
                </a:moveTo>
                <a:lnTo>
                  <a:pt x="2532885" y="0"/>
                </a:lnTo>
                <a:lnTo>
                  <a:pt x="2532885" y="180821"/>
                </a:lnTo>
                <a:lnTo>
                  <a:pt x="0" y="180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2" name="TextBox 42"/>
          <p:cNvSpPr txBox="1"/>
          <p:nvPr/>
        </p:nvSpPr>
        <p:spPr>
          <a:xfrm>
            <a:off x="13508182" y="9248775"/>
            <a:ext cx="390646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B0C198"/>
                </a:solidFill>
                <a:latin typeface="Work Sans 1"/>
                <a:ea typeface="Work Sans 1"/>
                <a:cs typeface="Work Sans 1"/>
                <a:sym typeface="Work Sans 1"/>
              </a:rPr>
              <a:t>Vad behöver du skydda?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7806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36188" y="1085850"/>
            <a:ext cx="13315286" cy="79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Ditt </a:t>
            </a:r>
            <a:r>
              <a:rPr lang="en-US" sz="5599" b="1">
                <a:solidFill>
                  <a:srgbClr val="F0BE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Smeknamn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8542811" y="1862998"/>
            <a:ext cx="3229417" cy="230546"/>
          </a:xfrm>
          <a:custGeom>
            <a:avLst/>
            <a:gdLst/>
            <a:ahLst/>
            <a:cxnLst/>
            <a:rect l="l" t="t" r="r" b="b"/>
            <a:pathLst>
              <a:path w="3229417" h="230546">
                <a:moveTo>
                  <a:pt x="3229417" y="0"/>
                </a:moveTo>
                <a:lnTo>
                  <a:pt x="0" y="0"/>
                </a:lnTo>
                <a:lnTo>
                  <a:pt x="0" y="230547"/>
                </a:lnTo>
                <a:lnTo>
                  <a:pt x="3229417" y="230547"/>
                </a:lnTo>
                <a:lnTo>
                  <a:pt x="32294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TextBox 9"/>
          <p:cNvSpPr txBox="1"/>
          <p:nvPr/>
        </p:nvSpPr>
        <p:spPr>
          <a:xfrm>
            <a:off x="9734657" y="3781281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Väldigt viktigt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34657" y="5638959"/>
            <a:ext cx="6202808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Någonstans i mitten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41114" y="7497525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Inte viktigt alls</a:t>
            </a:r>
          </a:p>
        </p:txBody>
      </p:sp>
      <p:sp>
        <p:nvSpPr>
          <p:cNvPr id="12" name="Freeform 12"/>
          <p:cNvSpPr/>
          <p:nvPr/>
        </p:nvSpPr>
        <p:spPr>
          <a:xfrm rot="-8833740">
            <a:off x="8379412" y="5457568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 rot="1747796">
            <a:off x="8452159" y="5527268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3" y="0"/>
                </a:lnTo>
                <a:lnTo>
                  <a:pt x="845983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474453">
            <a:off x="8467831" y="5532381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8" y="0"/>
                </a:lnTo>
                <a:lnTo>
                  <a:pt x="874138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-8116702">
            <a:off x="8718256" y="578744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2464834">
            <a:off x="8743039" y="580910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1" y="0"/>
                </a:lnTo>
                <a:lnTo>
                  <a:pt x="274891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1191491">
            <a:off x="8746674" y="581263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9200623">
            <a:off x="8466958" y="733940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1380913">
            <a:off x="8538168" y="7410929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107570">
            <a:off x="8555647" y="7412767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4"/>
                </a:lnTo>
                <a:lnTo>
                  <a:pt x="0" y="83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8483585">
            <a:off x="8805841" y="7670012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2097951">
            <a:off x="8830012" y="769214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 rot="824607">
            <a:off x="8834442" y="769475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7542583">
            <a:off x="8380013" y="366796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3038952">
            <a:off x="8459509" y="3732742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Freeform 26"/>
          <p:cNvSpPr/>
          <p:nvPr/>
        </p:nvSpPr>
        <p:spPr>
          <a:xfrm rot="1765609">
            <a:off x="8466305" y="3747475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Freeform 27"/>
          <p:cNvSpPr/>
          <p:nvPr/>
        </p:nvSpPr>
        <p:spPr>
          <a:xfrm rot="-6825545">
            <a:off x="8719333" y="399533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8" name="Freeform 28"/>
          <p:cNvSpPr/>
          <p:nvPr/>
        </p:nvSpPr>
        <p:spPr>
          <a:xfrm rot="3755990">
            <a:off x="8746592" y="4015887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3"/>
                </a:lnTo>
                <a:lnTo>
                  <a:pt x="0" y="2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2482647">
            <a:off x="8746758" y="4021880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0" name="Freeform 30"/>
          <p:cNvSpPr/>
          <p:nvPr/>
        </p:nvSpPr>
        <p:spPr>
          <a:xfrm rot="696773">
            <a:off x="2613768" y="603519"/>
            <a:ext cx="796171" cy="1195003"/>
          </a:xfrm>
          <a:custGeom>
            <a:avLst/>
            <a:gdLst/>
            <a:ahLst/>
            <a:cxnLst/>
            <a:rect l="l" t="t" r="r" b="b"/>
            <a:pathLst>
              <a:path w="796171" h="1195003">
                <a:moveTo>
                  <a:pt x="0" y="0"/>
                </a:moveTo>
                <a:lnTo>
                  <a:pt x="796171" y="0"/>
                </a:lnTo>
                <a:lnTo>
                  <a:pt x="796171" y="1195002"/>
                </a:lnTo>
                <a:lnTo>
                  <a:pt x="0" y="11950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1" name="Freeform 31"/>
          <p:cNvSpPr/>
          <p:nvPr/>
        </p:nvSpPr>
        <p:spPr>
          <a:xfrm rot="-975824">
            <a:off x="1907054" y="1137252"/>
            <a:ext cx="912862" cy="963371"/>
          </a:xfrm>
          <a:custGeom>
            <a:avLst/>
            <a:gdLst/>
            <a:ahLst/>
            <a:cxnLst/>
            <a:rect l="l" t="t" r="r" b="b"/>
            <a:pathLst>
              <a:path w="912862" h="963371">
                <a:moveTo>
                  <a:pt x="0" y="0"/>
                </a:moveTo>
                <a:lnTo>
                  <a:pt x="912862" y="0"/>
                </a:lnTo>
                <a:lnTo>
                  <a:pt x="912862" y="963371"/>
                </a:lnTo>
                <a:lnTo>
                  <a:pt x="0" y="9633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245" t="-90750" r="-320091" b="-9608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Freeform 32"/>
          <p:cNvSpPr/>
          <p:nvPr/>
        </p:nvSpPr>
        <p:spPr>
          <a:xfrm>
            <a:off x="2363485" y="3205462"/>
            <a:ext cx="3180152" cy="4541509"/>
          </a:xfrm>
          <a:custGeom>
            <a:avLst/>
            <a:gdLst/>
            <a:ahLst/>
            <a:cxnLst/>
            <a:rect l="l" t="t" r="r" b="b"/>
            <a:pathLst>
              <a:path w="3180152" h="4541509">
                <a:moveTo>
                  <a:pt x="0" y="0"/>
                </a:moveTo>
                <a:lnTo>
                  <a:pt x="3180152" y="0"/>
                </a:lnTo>
                <a:lnTo>
                  <a:pt x="3180152" y="4541509"/>
                </a:lnTo>
                <a:lnTo>
                  <a:pt x="0" y="45415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01621" r="-498833" b="-2546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3" name="Freeform 33"/>
          <p:cNvSpPr/>
          <p:nvPr/>
        </p:nvSpPr>
        <p:spPr>
          <a:xfrm>
            <a:off x="3374608" y="4274119"/>
            <a:ext cx="1157905" cy="2897245"/>
          </a:xfrm>
          <a:custGeom>
            <a:avLst/>
            <a:gdLst/>
            <a:ahLst/>
            <a:cxnLst/>
            <a:rect l="l" t="t" r="r" b="b"/>
            <a:pathLst>
              <a:path w="1157905" h="2897245">
                <a:moveTo>
                  <a:pt x="0" y="0"/>
                </a:moveTo>
                <a:lnTo>
                  <a:pt x="1157905" y="0"/>
                </a:lnTo>
                <a:lnTo>
                  <a:pt x="1157905" y="2897245"/>
                </a:lnTo>
                <a:lnTo>
                  <a:pt x="0" y="28972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26980" t="-196137" r="-443443" b="-101866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4" name="Group 34"/>
          <p:cNvGrpSpPr/>
          <p:nvPr/>
        </p:nvGrpSpPr>
        <p:grpSpPr>
          <a:xfrm rot="-5400000">
            <a:off x="13587280" y="5569779"/>
            <a:ext cx="3427278" cy="6145362"/>
            <a:chOff x="0" y="0"/>
            <a:chExt cx="728076" cy="130549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28076" cy="1305494"/>
            </a:xfrm>
            <a:custGeom>
              <a:avLst/>
              <a:gdLst/>
              <a:ahLst/>
              <a:cxnLst/>
              <a:rect l="l" t="t" r="r" b="b"/>
              <a:pathLst>
                <a:path w="728076" h="1305494">
                  <a:moveTo>
                    <a:pt x="728076" y="1305494"/>
                  </a:moveTo>
                  <a:lnTo>
                    <a:pt x="0" y="1305494"/>
                  </a:lnTo>
                  <a:lnTo>
                    <a:pt x="0" y="0"/>
                  </a:lnTo>
                  <a:lnTo>
                    <a:pt x="728076" y="1305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643222"/>
              <a:ext cx="364038" cy="659495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401432">
            <a:off x="17187914" y="7874359"/>
            <a:ext cx="792347" cy="613581"/>
          </a:xfrm>
          <a:custGeom>
            <a:avLst/>
            <a:gdLst/>
            <a:ahLst/>
            <a:cxnLst/>
            <a:rect l="l" t="t" r="r" b="b"/>
            <a:pathLst>
              <a:path w="792347" h="613581">
                <a:moveTo>
                  <a:pt x="0" y="0"/>
                </a:moveTo>
                <a:lnTo>
                  <a:pt x="792347" y="0"/>
                </a:lnTo>
                <a:lnTo>
                  <a:pt x="792347" y="613581"/>
                </a:lnTo>
                <a:lnTo>
                  <a:pt x="0" y="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1980" t="-296073" r="-32437" b="-1745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8" name="Freeform 38"/>
          <p:cNvSpPr/>
          <p:nvPr/>
        </p:nvSpPr>
        <p:spPr>
          <a:xfrm rot="-444630">
            <a:off x="16848644" y="7570713"/>
            <a:ext cx="306225" cy="689728"/>
          </a:xfrm>
          <a:custGeom>
            <a:avLst/>
            <a:gdLst/>
            <a:ahLst/>
            <a:cxnLst/>
            <a:rect l="l" t="t" r="r" b="b"/>
            <a:pathLst>
              <a:path w="306225" h="689728">
                <a:moveTo>
                  <a:pt x="0" y="0"/>
                </a:moveTo>
                <a:lnTo>
                  <a:pt x="306225" y="0"/>
                </a:lnTo>
                <a:lnTo>
                  <a:pt x="306225" y="689728"/>
                </a:lnTo>
                <a:lnTo>
                  <a:pt x="0" y="6897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4181" t="-220573" r="-204554" b="-184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9" name="Freeform 39"/>
          <p:cNvSpPr/>
          <p:nvPr/>
        </p:nvSpPr>
        <p:spPr>
          <a:xfrm>
            <a:off x="14396637" y="9620250"/>
            <a:ext cx="2532885" cy="180821"/>
          </a:xfrm>
          <a:custGeom>
            <a:avLst/>
            <a:gdLst/>
            <a:ahLst/>
            <a:cxnLst/>
            <a:rect l="l" t="t" r="r" b="b"/>
            <a:pathLst>
              <a:path w="2532885" h="180821">
                <a:moveTo>
                  <a:pt x="0" y="0"/>
                </a:moveTo>
                <a:lnTo>
                  <a:pt x="2532885" y="0"/>
                </a:lnTo>
                <a:lnTo>
                  <a:pt x="2532885" y="180821"/>
                </a:lnTo>
                <a:lnTo>
                  <a:pt x="0" y="180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0" name="TextBox 40"/>
          <p:cNvSpPr txBox="1"/>
          <p:nvPr/>
        </p:nvSpPr>
        <p:spPr>
          <a:xfrm>
            <a:off x="13508182" y="9248775"/>
            <a:ext cx="390646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B0C198"/>
                </a:solidFill>
                <a:latin typeface="Work Sans 1"/>
                <a:ea typeface="Work Sans 1"/>
                <a:cs typeface="Work Sans 1"/>
                <a:sym typeface="Work Sans 1"/>
              </a:rPr>
              <a:t>Vad behöver du skydda?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822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78065">
            <a:off x="-3873303" y="-3789988"/>
            <a:ext cx="12473576" cy="5199002"/>
            <a:chOff x="0" y="0"/>
            <a:chExt cx="3285222" cy="1369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85222" cy="1369284"/>
            </a:xfrm>
            <a:custGeom>
              <a:avLst/>
              <a:gdLst/>
              <a:ahLst/>
              <a:cxnLst/>
              <a:rect l="l" t="t" r="r" b="b"/>
              <a:pathLst>
                <a:path w="3285222" h="1369284">
                  <a:moveTo>
                    <a:pt x="0" y="0"/>
                  </a:moveTo>
                  <a:lnTo>
                    <a:pt x="3285222" y="0"/>
                  </a:lnTo>
                  <a:lnTo>
                    <a:pt x="3285222" y="1369284"/>
                  </a:lnTo>
                  <a:lnTo>
                    <a:pt x="0" y="136928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285222" cy="13883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8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36188" y="1085850"/>
            <a:ext cx="13315286" cy="790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7"/>
              </a:lnSpc>
            </a:pPr>
            <a:r>
              <a:rPr lang="en-US" sz="55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Din </a:t>
            </a:r>
            <a:r>
              <a:rPr lang="en-US" sz="5599" b="1">
                <a:solidFill>
                  <a:srgbClr val="F0BE0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Favoritfärg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8542811" y="1862998"/>
            <a:ext cx="3229417" cy="230546"/>
          </a:xfrm>
          <a:custGeom>
            <a:avLst/>
            <a:gdLst/>
            <a:ahLst/>
            <a:cxnLst/>
            <a:rect l="l" t="t" r="r" b="b"/>
            <a:pathLst>
              <a:path w="3229417" h="230546">
                <a:moveTo>
                  <a:pt x="3229417" y="0"/>
                </a:moveTo>
                <a:lnTo>
                  <a:pt x="0" y="0"/>
                </a:lnTo>
                <a:lnTo>
                  <a:pt x="0" y="230547"/>
                </a:lnTo>
                <a:lnTo>
                  <a:pt x="3229417" y="230547"/>
                </a:lnTo>
                <a:lnTo>
                  <a:pt x="32294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TextBox 9"/>
          <p:cNvSpPr txBox="1"/>
          <p:nvPr/>
        </p:nvSpPr>
        <p:spPr>
          <a:xfrm>
            <a:off x="9734657" y="3781281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Väldigt viktigt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34657" y="5638959"/>
            <a:ext cx="6202808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Någonstans i mitten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41114" y="7497525"/>
            <a:ext cx="4669240" cy="662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5"/>
              </a:lnSpc>
            </a:pPr>
            <a:r>
              <a:rPr lang="en-US" sz="4699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rPr>
              <a:t>Inte viktigt alls</a:t>
            </a:r>
          </a:p>
        </p:txBody>
      </p:sp>
      <p:sp>
        <p:nvSpPr>
          <p:cNvPr id="12" name="Freeform 12"/>
          <p:cNvSpPr/>
          <p:nvPr/>
        </p:nvSpPr>
        <p:spPr>
          <a:xfrm rot="-8833740">
            <a:off x="8379412" y="5457568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 rot="1747796">
            <a:off x="8452159" y="5527268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3" y="0"/>
                </a:lnTo>
                <a:lnTo>
                  <a:pt x="845983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474453">
            <a:off x="8467831" y="5532381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8" y="0"/>
                </a:lnTo>
                <a:lnTo>
                  <a:pt x="874138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-8116702">
            <a:off x="8718256" y="578744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2464834">
            <a:off x="8743039" y="580910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1" y="0"/>
                </a:lnTo>
                <a:lnTo>
                  <a:pt x="274891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1191491">
            <a:off x="8746674" y="581263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9200623">
            <a:off x="8466958" y="733940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1380913">
            <a:off x="8538168" y="7410929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107570">
            <a:off x="8555647" y="7412767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4"/>
                </a:lnTo>
                <a:lnTo>
                  <a:pt x="0" y="8342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8483585">
            <a:off x="8805841" y="7670012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2097951">
            <a:off x="8830012" y="7692146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4"/>
                </a:lnTo>
                <a:lnTo>
                  <a:pt x="0" y="2623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 rot="824607">
            <a:off x="8834442" y="7694759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 rot="-7542583">
            <a:off x="8380013" y="3667963"/>
            <a:ext cx="1024121" cy="977335"/>
          </a:xfrm>
          <a:custGeom>
            <a:avLst/>
            <a:gdLst/>
            <a:ahLst/>
            <a:cxnLst/>
            <a:rect l="l" t="t" r="r" b="b"/>
            <a:pathLst>
              <a:path w="1024121" h="977335">
                <a:moveTo>
                  <a:pt x="0" y="0"/>
                </a:moveTo>
                <a:lnTo>
                  <a:pt x="1024121" y="0"/>
                </a:lnTo>
                <a:lnTo>
                  <a:pt x="1024121" y="977335"/>
                </a:lnTo>
                <a:lnTo>
                  <a:pt x="0" y="9773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Freeform 25"/>
          <p:cNvSpPr/>
          <p:nvPr/>
        </p:nvSpPr>
        <p:spPr>
          <a:xfrm rot="3038952">
            <a:off x="8459509" y="3732742"/>
            <a:ext cx="845984" cy="807336"/>
          </a:xfrm>
          <a:custGeom>
            <a:avLst/>
            <a:gdLst/>
            <a:ahLst/>
            <a:cxnLst/>
            <a:rect l="l" t="t" r="r" b="b"/>
            <a:pathLst>
              <a:path w="845984" h="807336">
                <a:moveTo>
                  <a:pt x="0" y="0"/>
                </a:moveTo>
                <a:lnTo>
                  <a:pt x="845984" y="0"/>
                </a:lnTo>
                <a:lnTo>
                  <a:pt x="845984" y="807336"/>
                </a:lnTo>
                <a:lnTo>
                  <a:pt x="0" y="80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6" name="Freeform 26"/>
          <p:cNvSpPr/>
          <p:nvPr/>
        </p:nvSpPr>
        <p:spPr>
          <a:xfrm rot="1765609">
            <a:off x="8466305" y="3747475"/>
            <a:ext cx="874138" cy="834204"/>
          </a:xfrm>
          <a:custGeom>
            <a:avLst/>
            <a:gdLst/>
            <a:ahLst/>
            <a:cxnLst/>
            <a:rect l="l" t="t" r="r" b="b"/>
            <a:pathLst>
              <a:path w="874138" h="834204">
                <a:moveTo>
                  <a:pt x="0" y="0"/>
                </a:moveTo>
                <a:lnTo>
                  <a:pt x="874137" y="0"/>
                </a:lnTo>
                <a:lnTo>
                  <a:pt x="874137" y="834203"/>
                </a:lnTo>
                <a:lnTo>
                  <a:pt x="0" y="834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7" name="Freeform 27"/>
          <p:cNvSpPr/>
          <p:nvPr/>
        </p:nvSpPr>
        <p:spPr>
          <a:xfrm rot="-6825545">
            <a:off x="8719333" y="3995339"/>
            <a:ext cx="332775" cy="317573"/>
          </a:xfrm>
          <a:custGeom>
            <a:avLst/>
            <a:gdLst/>
            <a:ahLst/>
            <a:cxnLst/>
            <a:rect l="l" t="t" r="r" b="b"/>
            <a:pathLst>
              <a:path w="332775" h="317573">
                <a:moveTo>
                  <a:pt x="0" y="0"/>
                </a:moveTo>
                <a:lnTo>
                  <a:pt x="332775" y="0"/>
                </a:lnTo>
                <a:lnTo>
                  <a:pt x="332775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8" name="Freeform 28"/>
          <p:cNvSpPr/>
          <p:nvPr/>
        </p:nvSpPr>
        <p:spPr>
          <a:xfrm rot="3755990">
            <a:off x="8746592" y="4015887"/>
            <a:ext cx="274892" cy="262334"/>
          </a:xfrm>
          <a:custGeom>
            <a:avLst/>
            <a:gdLst/>
            <a:ahLst/>
            <a:cxnLst/>
            <a:rect l="l" t="t" r="r" b="b"/>
            <a:pathLst>
              <a:path w="274892" h="262334">
                <a:moveTo>
                  <a:pt x="0" y="0"/>
                </a:moveTo>
                <a:lnTo>
                  <a:pt x="274892" y="0"/>
                </a:lnTo>
                <a:lnTo>
                  <a:pt x="274892" y="262333"/>
                </a:lnTo>
                <a:lnTo>
                  <a:pt x="0" y="262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9" name="Freeform 29"/>
          <p:cNvSpPr/>
          <p:nvPr/>
        </p:nvSpPr>
        <p:spPr>
          <a:xfrm rot="2482647">
            <a:off x="8746758" y="4021880"/>
            <a:ext cx="284040" cy="271064"/>
          </a:xfrm>
          <a:custGeom>
            <a:avLst/>
            <a:gdLst/>
            <a:ahLst/>
            <a:cxnLst/>
            <a:rect l="l" t="t" r="r" b="b"/>
            <a:pathLst>
              <a:path w="284040" h="271064">
                <a:moveTo>
                  <a:pt x="0" y="0"/>
                </a:moveTo>
                <a:lnTo>
                  <a:pt x="284040" y="0"/>
                </a:lnTo>
                <a:lnTo>
                  <a:pt x="284040" y="271064"/>
                </a:lnTo>
                <a:lnTo>
                  <a:pt x="0" y="271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0" name="Freeform 30"/>
          <p:cNvSpPr/>
          <p:nvPr/>
        </p:nvSpPr>
        <p:spPr>
          <a:xfrm rot="696773">
            <a:off x="2613768" y="603519"/>
            <a:ext cx="796171" cy="1195003"/>
          </a:xfrm>
          <a:custGeom>
            <a:avLst/>
            <a:gdLst/>
            <a:ahLst/>
            <a:cxnLst/>
            <a:rect l="l" t="t" r="r" b="b"/>
            <a:pathLst>
              <a:path w="796171" h="1195003">
                <a:moveTo>
                  <a:pt x="0" y="0"/>
                </a:moveTo>
                <a:lnTo>
                  <a:pt x="796171" y="0"/>
                </a:lnTo>
                <a:lnTo>
                  <a:pt x="796171" y="1195002"/>
                </a:lnTo>
                <a:lnTo>
                  <a:pt x="0" y="11950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1" name="Freeform 31"/>
          <p:cNvSpPr/>
          <p:nvPr/>
        </p:nvSpPr>
        <p:spPr>
          <a:xfrm rot="-975824">
            <a:off x="1907054" y="1137252"/>
            <a:ext cx="912862" cy="963371"/>
          </a:xfrm>
          <a:custGeom>
            <a:avLst/>
            <a:gdLst/>
            <a:ahLst/>
            <a:cxnLst/>
            <a:rect l="l" t="t" r="r" b="b"/>
            <a:pathLst>
              <a:path w="912862" h="963371">
                <a:moveTo>
                  <a:pt x="0" y="0"/>
                </a:moveTo>
                <a:lnTo>
                  <a:pt x="912862" y="0"/>
                </a:lnTo>
                <a:lnTo>
                  <a:pt x="912862" y="963371"/>
                </a:lnTo>
                <a:lnTo>
                  <a:pt x="0" y="9633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245" t="-90750" r="-320091" b="-9608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2" name="Freeform 32"/>
          <p:cNvSpPr/>
          <p:nvPr/>
        </p:nvSpPr>
        <p:spPr>
          <a:xfrm>
            <a:off x="3050480" y="3937866"/>
            <a:ext cx="3075952" cy="3555620"/>
          </a:xfrm>
          <a:custGeom>
            <a:avLst/>
            <a:gdLst/>
            <a:ahLst/>
            <a:cxnLst/>
            <a:rect l="l" t="t" r="r" b="b"/>
            <a:pathLst>
              <a:path w="3075952" h="3555620">
                <a:moveTo>
                  <a:pt x="0" y="0"/>
                </a:moveTo>
                <a:lnTo>
                  <a:pt x="3075953" y="0"/>
                </a:lnTo>
                <a:lnTo>
                  <a:pt x="3075953" y="3555619"/>
                </a:lnTo>
                <a:lnTo>
                  <a:pt x="0" y="35556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32160" t="-256865" r="-120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3" name="Freeform 33"/>
          <p:cNvSpPr/>
          <p:nvPr/>
        </p:nvSpPr>
        <p:spPr>
          <a:xfrm>
            <a:off x="4747087" y="5121725"/>
            <a:ext cx="1877604" cy="2666648"/>
          </a:xfrm>
          <a:custGeom>
            <a:avLst/>
            <a:gdLst/>
            <a:ahLst/>
            <a:cxnLst/>
            <a:rect l="l" t="t" r="r" b="b"/>
            <a:pathLst>
              <a:path w="1877604" h="2666648">
                <a:moveTo>
                  <a:pt x="0" y="0"/>
                </a:moveTo>
                <a:lnTo>
                  <a:pt x="1877605" y="0"/>
                </a:lnTo>
                <a:lnTo>
                  <a:pt x="1877605" y="2666648"/>
                </a:lnTo>
                <a:lnTo>
                  <a:pt x="0" y="266664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29746" r="-814459" b="-31356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4" name="Freeform 34"/>
          <p:cNvSpPr/>
          <p:nvPr/>
        </p:nvSpPr>
        <p:spPr>
          <a:xfrm rot="-564872">
            <a:off x="1973955" y="4193979"/>
            <a:ext cx="1427484" cy="2361594"/>
          </a:xfrm>
          <a:custGeom>
            <a:avLst/>
            <a:gdLst/>
            <a:ahLst/>
            <a:cxnLst/>
            <a:rect l="l" t="t" r="r" b="b"/>
            <a:pathLst>
              <a:path w="1427484" h="2361594">
                <a:moveTo>
                  <a:pt x="0" y="0"/>
                </a:moveTo>
                <a:lnTo>
                  <a:pt x="1427484" y="0"/>
                </a:lnTo>
                <a:lnTo>
                  <a:pt x="1427484" y="2361594"/>
                </a:lnTo>
                <a:lnTo>
                  <a:pt x="0" y="236159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49808" t="-224750" r="-505318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5" name="Group 35"/>
          <p:cNvGrpSpPr/>
          <p:nvPr/>
        </p:nvGrpSpPr>
        <p:grpSpPr>
          <a:xfrm rot="-5400000">
            <a:off x="13587280" y="5569779"/>
            <a:ext cx="3427278" cy="6145362"/>
            <a:chOff x="0" y="0"/>
            <a:chExt cx="728076" cy="130549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8076" cy="1305494"/>
            </a:xfrm>
            <a:custGeom>
              <a:avLst/>
              <a:gdLst/>
              <a:ahLst/>
              <a:cxnLst/>
              <a:rect l="l" t="t" r="r" b="b"/>
              <a:pathLst>
                <a:path w="728076" h="1305494">
                  <a:moveTo>
                    <a:pt x="728076" y="1305494"/>
                  </a:moveTo>
                  <a:lnTo>
                    <a:pt x="0" y="1305494"/>
                  </a:lnTo>
                  <a:lnTo>
                    <a:pt x="0" y="0"/>
                  </a:lnTo>
                  <a:lnTo>
                    <a:pt x="728076" y="1305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643222"/>
              <a:ext cx="364038" cy="659495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 rot="401432">
            <a:off x="17187914" y="7874359"/>
            <a:ext cx="792347" cy="613581"/>
          </a:xfrm>
          <a:custGeom>
            <a:avLst/>
            <a:gdLst/>
            <a:ahLst/>
            <a:cxnLst/>
            <a:rect l="l" t="t" r="r" b="b"/>
            <a:pathLst>
              <a:path w="792347" h="613581">
                <a:moveTo>
                  <a:pt x="0" y="0"/>
                </a:moveTo>
                <a:lnTo>
                  <a:pt x="792347" y="0"/>
                </a:lnTo>
                <a:lnTo>
                  <a:pt x="792347" y="613581"/>
                </a:lnTo>
                <a:lnTo>
                  <a:pt x="0" y="61358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1980" t="-296073" r="-32437" b="-17457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9" name="Freeform 39"/>
          <p:cNvSpPr/>
          <p:nvPr/>
        </p:nvSpPr>
        <p:spPr>
          <a:xfrm rot="-444630">
            <a:off x="16848644" y="7570713"/>
            <a:ext cx="306225" cy="689728"/>
          </a:xfrm>
          <a:custGeom>
            <a:avLst/>
            <a:gdLst/>
            <a:ahLst/>
            <a:cxnLst/>
            <a:rect l="l" t="t" r="r" b="b"/>
            <a:pathLst>
              <a:path w="306225" h="689728">
                <a:moveTo>
                  <a:pt x="0" y="0"/>
                </a:moveTo>
                <a:lnTo>
                  <a:pt x="306225" y="0"/>
                </a:lnTo>
                <a:lnTo>
                  <a:pt x="306225" y="689728"/>
                </a:lnTo>
                <a:lnTo>
                  <a:pt x="0" y="68972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04181" t="-220573" r="-204554" b="-1844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0" name="Freeform 40"/>
          <p:cNvSpPr/>
          <p:nvPr/>
        </p:nvSpPr>
        <p:spPr>
          <a:xfrm>
            <a:off x="14396637" y="9620250"/>
            <a:ext cx="2532885" cy="180821"/>
          </a:xfrm>
          <a:custGeom>
            <a:avLst/>
            <a:gdLst/>
            <a:ahLst/>
            <a:cxnLst/>
            <a:rect l="l" t="t" r="r" b="b"/>
            <a:pathLst>
              <a:path w="2532885" h="180821">
                <a:moveTo>
                  <a:pt x="0" y="0"/>
                </a:moveTo>
                <a:lnTo>
                  <a:pt x="2532885" y="0"/>
                </a:lnTo>
                <a:lnTo>
                  <a:pt x="2532885" y="180821"/>
                </a:lnTo>
                <a:lnTo>
                  <a:pt x="0" y="1808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1" name="TextBox 41"/>
          <p:cNvSpPr txBox="1"/>
          <p:nvPr/>
        </p:nvSpPr>
        <p:spPr>
          <a:xfrm>
            <a:off x="13508182" y="9248775"/>
            <a:ext cx="390646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B0C198"/>
                </a:solidFill>
                <a:latin typeface="Work Sans 1"/>
                <a:ea typeface="Work Sans 1"/>
                <a:cs typeface="Work Sans 1"/>
                <a:sym typeface="Work Sans 1"/>
              </a:rPr>
              <a:t>Vad behöver du skydda?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3F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211473" y="2268035"/>
            <a:ext cx="11803701" cy="5621962"/>
            <a:chOff x="0" y="0"/>
            <a:chExt cx="3193577" cy="15210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93577" cy="1521063"/>
            </a:xfrm>
            <a:custGeom>
              <a:avLst/>
              <a:gdLst/>
              <a:ahLst/>
              <a:cxnLst/>
              <a:rect l="l" t="t" r="r" b="b"/>
              <a:pathLst>
                <a:path w="3193577" h="1521063">
                  <a:moveTo>
                    <a:pt x="57062" y="0"/>
                  </a:moveTo>
                  <a:lnTo>
                    <a:pt x="3136515" y="0"/>
                  </a:lnTo>
                  <a:cubicBezTo>
                    <a:pt x="3168029" y="0"/>
                    <a:pt x="3193577" y="25548"/>
                    <a:pt x="3193577" y="57062"/>
                  </a:cubicBezTo>
                  <a:lnTo>
                    <a:pt x="3193577" y="1464000"/>
                  </a:lnTo>
                  <a:cubicBezTo>
                    <a:pt x="3193577" y="1495515"/>
                    <a:pt x="3168029" y="1521063"/>
                    <a:pt x="3136515" y="1521063"/>
                  </a:cubicBezTo>
                  <a:lnTo>
                    <a:pt x="57062" y="1521063"/>
                  </a:lnTo>
                  <a:cubicBezTo>
                    <a:pt x="25548" y="1521063"/>
                    <a:pt x="0" y="1495515"/>
                    <a:pt x="0" y="1464000"/>
                  </a:cubicBezTo>
                  <a:lnTo>
                    <a:pt x="0" y="57062"/>
                  </a:lnTo>
                  <a:cubicBezTo>
                    <a:pt x="0" y="25548"/>
                    <a:pt x="25548" y="0"/>
                    <a:pt x="57062" y="0"/>
                  </a:cubicBezTo>
                  <a:close/>
                </a:path>
              </a:pathLst>
            </a:custGeom>
            <a:solidFill>
              <a:srgbClr val="2B5165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3193577" cy="1530588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9530" y="2675532"/>
            <a:ext cx="8488941" cy="4766065"/>
            <a:chOff x="0" y="0"/>
            <a:chExt cx="2296745" cy="12894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96745" cy="1289494"/>
            </a:xfrm>
            <a:custGeom>
              <a:avLst/>
              <a:gdLst/>
              <a:ahLst/>
              <a:cxnLst/>
              <a:rect l="l" t="t" r="r" b="b"/>
              <a:pathLst>
                <a:path w="2296745" h="1289494">
                  <a:moveTo>
                    <a:pt x="0" y="0"/>
                  </a:moveTo>
                  <a:lnTo>
                    <a:pt x="2296745" y="0"/>
                  </a:lnTo>
                  <a:lnTo>
                    <a:pt x="2296745" y="1289494"/>
                  </a:lnTo>
                  <a:lnTo>
                    <a:pt x="0" y="1289494"/>
                  </a:lnTo>
                  <a:close/>
                </a:path>
              </a:pathLst>
            </a:custGeom>
            <a:solidFill>
              <a:srgbClr val="AEC2D3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96745" cy="1299019"/>
            </a:xfrm>
            <a:prstGeom prst="rect">
              <a:avLst/>
            </a:prstGeom>
          </p:spPr>
          <p:txBody>
            <a:bodyPr lIns="49451" tIns="49451" rIns="49451" bIns="4945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10630657" y="4683784"/>
            <a:ext cx="1636234" cy="3879393"/>
            <a:chOff x="0" y="0"/>
            <a:chExt cx="541098" cy="1282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A2B7C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5952404" y="1622658"/>
            <a:ext cx="1536001" cy="3641749"/>
            <a:chOff x="0" y="0"/>
            <a:chExt cx="541098" cy="1282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1098" cy="1282905"/>
            </a:xfrm>
            <a:custGeom>
              <a:avLst/>
              <a:gdLst/>
              <a:ahLst/>
              <a:cxnLst/>
              <a:rect l="l" t="t" r="r" b="b"/>
              <a:pathLst>
                <a:path w="541098" h="1282905">
                  <a:moveTo>
                    <a:pt x="541098" y="1282905"/>
                  </a:moveTo>
                  <a:lnTo>
                    <a:pt x="0" y="1282905"/>
                  </a:lnTo>
                  <a:lnTo>
                    <a:pt x="0" y="0"/>
                  </a:lnTo>
                  <a:lnTo>
                    <a:pt x="541098" y="1282905"/>
                  </a:lnTo>
                  <a:close/>
                </a:path>
              </a:pathLst>
            </a:custGeom>
            <a:solidFill>
              <a:srgbClr val="A2B7C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631928"/>
              <a:ext cx="270549" cy="648248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5692861">
            <a:off x="5800570" y="-1105400"/>
            <a:ext cx="6686861" cy="12327931"/>
          </a:xfrm>
          <a:custGeom>
            <a:avLst/>
            <a:gdLst/>
            <a:ahLst/>
            <a:cxnLst/>
            <a:rect l="l" t="t" r="r" b="b"/>
            <a:pathLst>
              <a:path w="6686861" h="12327931">
                <a:moveTo>
                  <a:pt x="0" y="0"/>
                </a:moveTo>
                <a:lnTo>
                  <a:pt x="6686860" y="0"/>
                </a:lnTo>
                <a:lnTo>
                  <a:pt x="6686860" y="12327930"/>
                </a:lnTo>
                <a:lnTo>
                  <a:pt x="0" y="123279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5691643" y="3514104"/>
            <a:ext cx="6904714" cy="3174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9"/>
              </a:lnSpc>
            </a:pPr>
            <a:r>
              <a:rPr lang="en-US" sz="7685" b="1">
                <a:solidFill>
                  <a:srgbClr val="2B4D60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HUR SKYDDAR DU DIG?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596357" y="5650846"/>
            <a:ext cx="901899" cy="972635"/>
          </a:xfrm>
          <a:custGeom>
            <a:avLst/>
            <a:gdLst/>
            <a:ahLst/>
            <a:cxnLst/>
            <a:rect l="l" t="t" r="r" b="b"/>
            <a:pathLst>
              <a:path w="901899" h="972635">
                <a:moveTo>
                  <a:pt x="0" y="0"/>
                </a:moveTo>
                <a:lnTo>
                  <a:pt x="901899" y="0"/>
                </a:lnTo>
                <a:lnTo>
                  <a:pt x="901899" y="972635"/>
                </a:lnTo>
                <a:lnTo>
                  <a:pt x="0" y="972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63196" t="-233352" r="-31574" b="-13335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6211248" y="2822726"/>
            <a:ext cx="786755" cy="880021"/>
          </a:xfrm>
          <a:custGeom>
            <a:avLst/>
            <a:gdLst/>
            <a:ahLst/>
            <a:cxnLst/>
            <a:rect l="l" t="t" r="r" b="b"/>
            <a:pathLst>
              <a:path w="786755" h="880021">
                <a:moveTo>
                  <a:pt x="0" y="0"/>
                </a:moveTo>
                <a:lnTo>
                  <a:pt x="786755" y="0"/>
                </a:lnTo>
                <a:lnTo>
                  <a:pt x="786755" y="880022"/>
                </a:lnTo>
                <a:lnTo>
                  <a:pt x="0" y="8800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7590" t="-18558" r="-634633" b="-35527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509447">
            <a:off x="5520274" y="3173936"/>
            <a:ext cx="915421" cy="900959"/>
          </a:xfrm>
          <a:custGeom>
            <a:avLst/>
            <a:gdLst/>
            <a:ahLst/>
            <a:cxnLst/>
            <a:rect l="l" t="t" r="r" b="b"/>
            <a:pathLst>
              <a:path w="915421" h="900959">
                <a:moveTo>
                  <a:pt x="0" y="0"/>
                </a:moveTo>
                <a:lnTo>
                  <a:pt x="915421" y="0"/>
                </a:lnTo>
                <a:lnTo>
                  <a:pt x="915421" y="900960"/>
                </a:lnTo>
                <a:lnTo>
                  <a:pt x="0" y="900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28028" t="-172840" r="-42219" b="-338836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1375" y="4137169"/>
            <a:ext cx="4283302" cy="4283302"/>
          </a:xfrm>
          <a:custGeom>
            <a:avLst/>
            <a:gdLst/>
            <a:ahLst/>
            <a:cxnLst/>
            <a:rect l="l" t="t" r="r" b="b"/>
            <a:pathLst>
              <a:path w="4283302" h="4283302">
                <a:moveTo>
                  <a:pt x="0" y="0"/>
                </a:moveTo>
                <a:lnTo>
                  <a:pt x="4283302" y="0"/>
                </a:lnTo>
                <a:lnTo>
                  <a:pt x="4283302" y="4283302"/>
                </a:lnTo>
                <a:lnTo>
                  <a:pt x="0" y="42833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6456309" y="2659671"/>
            <a:ext cx="5375382" cy="7069796"/>
          </a:xfrm>
          <a:custGeom>
            <a:avLst/>
            <a:gdLst/>
            <a:ahLst/>
            <a:cxnLst/>
            <a:rect l="l" t="t" r="r" b="b"/>
            <a:pathLst>
              <a:path w="5375382" h="7069796">
                <a:moveTo>
                  <a:pt x="0" y="0"/>
                </a:moveTo>
                <a:lnTo>
                  <a:pt x="5375382" y="0"/>
                </a:lnTo>
                <a:lnTo>
                  <a:pt x="5375382" y="7069796"/>
                </a:lnTo>
                <a:lnTo>
                  <a:pt x="0" y="7069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471317" y="4137169"/>
            <a:ext cx="5579390" cy="4114800"/>
          </a:xfrm>
          <a:custGeom>
            <a:avLst/>
            <a:gdLst/>
            <a:ahLst/>
            <a:cxnLst/>
            <a:rect l="l" t="t" r="r" b="b"/>
            <a:pathLst>
              <a:path w="5579390" h="4114800">
                <a:moveTo>
                  <a:pt x="0" y="0"/>
                </a:moveTo>
                <a:lnTo>
                  <a:pt x="5579390" y="0"/>
                </a:lnTo>
                <a:lnTo>
                  <a:pt x="557939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4458270" y="1013074"/>
            <a:ext cx="9371459" cy="853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  <a:spcBef>
                <a:spcPct val="0"/>
              </a:spcBef>
            </a:pP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Var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används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lösenord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122" y="3441992"/>
            <a:ext cx="5226317" cy="4920685"/>
          </a:xfrm>
          <a:custGeom>
            <a:avLst/>
            <a:gdLst/>
            <a:ahLst/>
            <a:cxnLst/>
            <a:rect l="l" t="t" r="r" b="b"/>
            <a:pathLst>
              <a:path w="5226317" h="4920685">
                <a:moveTo>
                  <a:pt x="0" y="0"/>
                </a:moveTo>
                <a:lnTo>
                  <a:pt x="5226318" y="0"/>
                </a:lnTo>
                <a:lnTo>
                  <a:pt x="5226318" y="4920684"/>
                </a:lnTo>
                <a:lnTo>
                  <a:pt x="0" y="49206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3" name="Freeform 3"/>
          <p:cNvSpPr/>
          <p:nvPr/>
        </p:nvSpPr>
        <p:spPr>
          <a:xfrm>
            <a:off x="12245870" y="3441992"/>
            <a:ext cx="5894007" cy="4920685"/>
          </a:xfrm>
          <a:custGeom>
            <a:avLst/>
            <a:gdLst/>
            <a:ahLst/>
            <a:cxnLst/>
            <a:rect l="l" t="t" r="r" b="b"/>
            <a:pathLst>
              <a:path w="5894007" h="4920685">
                <a:moveTo>
                  <a:pt x="0" y="0"/>
                </a:moveTo>
                <a:lnTo>
                  <a:pt x="5894008" y="0"/>
                </a:lnTo>
                <a:lnTo>
                  <a:pt x="5894008" y="4920684"/>
                </a:lnTo>
                <a:lnTo>
                  <a:pt x="0" y="49206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" name="Freeform 4"/>
          <p:cNvSpPr/>
          <p:nvPr/>
        </p:nvSpPr>
        <p:spPr>
          <a:xfrm>
            <a:off x="148122" y="8184843"/>
            <a:ext cx="3008454" cy="2102157"/>
          </a:xfrm>
          <a:custGeom>
            <a:avLst/>
            <a:gdLst/>
            <a:ahLst/>
            <a:cxnLst/>
            <a:rect l="l" t="t" r="r" b="b"/>
            <a:pathLst>
              <a:path w="3008454" h="2102157">
                <a:moveTo>
                  <a:pt x="0" y="0"/>
                </a:moveTo>
                <a:lnTo>
                  <a:pt x="3008455" y="0"/>
                </a:lnTo>
                <a:lnTo>
                  <a:pt x="3008455" y="2102157"/>
                </a:lnTo>
                <a:lnTo>
                  <a:pt x="0" y="2102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5" name="TextBox 5"/>
          <p:cNvSpPr txBox="1"/>
          <p:nvPr/>
        </p:nvSpPr>
        <p:spPr>
          <a:xfrm>
            <a:off x="2002193" y="1090941"/>
            <a:ext cx="13614301" cy="853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  <a:spcBef>
                <a:spcPct val="0"/>
              </a:spcBef>
            </a:pP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Hur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kan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man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bygga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ett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</a:t>
            </a:r>
            <a:r>
              <a:rPr lang="en-US" sz="6000" b="1" err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lösenord</a:t>
            </a:r>
            <a:r>
              <a:rPr lang="en-US" sz="60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90479" y="5254634"/>
            <a:ext cx="593328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+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74370" y="5254634"/>
            <a:ext cx="593328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+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963368" y="3441992"/>
            <a:ext cx="5691952" cy="4920685"/>
            <a:chOff x="0" y="0"/>
            <a:chExt cx="7589269" cy="656091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89269" cy="6560913"/>
            </a:xfrm>
            <a:custGeom>
              <a:avLst/>
              <a:gdLst/>
              <a:ahLst/>
              <a:cxnLst/>
              <a:rect l="l" t="t" r="r" b="b"/>
              <a:pathLst>
                <a:path w="7589269" h="6560913">
                  <a:moveTo>
                    <a:pt x="0" y="0"/>
                  </a:moveTo>
                  <a:lnTo>
                    <a:pt x="7589269" y="0"/>
                  </a:lnTo>
                  <a:lnTo>
                    <a:pt x="7589269" y="6560913"/>
                  </a:lnTo>
                  <a:lnTo>
                    <a:pt x="0" y="656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2835050" y="3348567"/>
              <a:ext cx="4114800" cy="1098098"/>
              <a:chOff x="0" y="0"/>
              <a:chExt cx="812800" cy="21690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21690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216908">
                    <a:moveTo>
                      <a:pt x="108454" y="0"/>
                    </a:moveTo>
                    <a:lnTo>
                      <a:pt x="704346" y="0"/>
                    </a:lnTo>
                    <a:cubicBezTo>
                      <a:pt x="733110" y="0"/>
                      <a:pt x="760695" y="11426"/>
                      <a:pt x="781034" y="31765"/>
                    </a:cubicBezTo>
                    <a:cubicBezTo>
                      <a:pt x="801374" y="52105"/>
                      <a:pt x="812800" y="79690"/>
                      <a:pt x="812800" y="108454"/>
                    </a:cubicBezTo>
                    <a:lnTo>
                      <a:pt x="812800" y="108454"/>
                    </a:lnTo>
                    <a:cubicBezTo>
                      <a:pt x="812800" y="137218"/>
                      <a:pt x="801374" y="164804"/>
                      <a:pt x="781034" y="185143"/>
                    </a:cubicBezTo>
                    <a:cubicBezTo>
                      <a:pt x="760695" y="205482"/>
                      <a:pt x="733110" y="216908"/>
                      <a:pt x="704346" y="216908"/>
                    </a:cubicBezTo>
                    <a:lnTo>
                      <a:pt x="108454" y="216908"/>
                    </a:lnTo>
                    <a:cubicBezTo>
                      <a:pt x="79690" y="216908"/>
                      <a:pt x="52105" y="205482"/>
                      <a:pt x="31765" y="185143"/>
                    </a:cubicBezTo>
                    <a:cubicBezTo>
                      <a:pt x="11426" y="164804"/>
                      <a:pt x="0" y="137218"/>
                      <a:pt x="0" y="108454"/>
                    </a:cubicBezTo>
                    <a:lnTo>
                      <a:pt x="0" y="108454"/>
                    </a:lnTo>
                    <a:cubicBezTo>
                      <a:pt x="0" y="79690"/>
                      <a:pt x="11426" y="52105"/>
                      <a:pt x="31765" y="31765"/>
                    </a:cubicBezTo>
                    <a:cubicBezTo>
                      <a:pt x="52105" y="11426"/>
                      <a:pt x="79690" y="0"/>
                      <a:pt x="108454" y="0"/>
                    </a:cubicBezTo>
                    <a:close/>
                  </a:path>
                </a:pathLst>
              </a:custGeom>
              <a:solidFill>
                <a:srgbClr val="FEFEFE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9525"/>
                <a:ext cx="812800" cy="2264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835050" y="3243792"/>
              <a:ext cx="3550418" cy="1116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00"/>
                </a:lnSpc>
              </a:pPr>
              <a:r>
                <a:rPr lang="en-US" sz="5000" b="1">
                  <a:solidFill>
                    <a:srgbClr val="6CB532"/>
                  </a:solidFill>
                  <a:latin typeface="Work Sans 3 Medium"/>
                  <a:ea typeface="Work Sans 3 Medium"/>
                  <a:cs typeface="Work Sans 3 Medium"/>
                  <a:sym typeface="Work Sans 3 Medium"/>
                </a:rPr>
                <a:t>sjutton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696773">
            <a:off x="16702696" y="947427"/>
            <a:ext cx="1572642" cy="2360439"/>
          </a:xfrm>
          <a:custGeom>
            <a:avLst/>
            <a:gdLst/>
            <a:ahLst/>
            <a:cxnLst/>
            <a:rect l="l" t="t" r="r" b="b"/>
            <a:pathLst>
              <a:path w="1572642" h="2360439">
                <a:moveTo>
                  <a:pt x="0" y="0"/>
                </a:moveTo>
                <a:lnTo>
                  <a:pt x="1572642" y="0"/>
                </a:lnTo>
                <a:lnTo>
                  <a:pt x="1572642" y="2360439"/>
                </a:lnTo>
                <a:lnTo>
                  <a:pt x="0" y="23604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-1086931">
            <a:off x="15694895" y="185992"/>
            <a:ext cx="1572642" cy="2360439"/>
          </a:xfrm>
          <a:custGeom>
            <a:avLst/>
            <a:gdLst/>
            <a:ahLst/>
            <a:cxnLst/>
            <a:rect l="l" t="t" r="r" b="b"/>
            <a:pathLst>
              <a:path w="1572642" h="2360439">
                <a:moveTo>
                  <a:pt x="0" y="0"/>
                </a:moveTo>
                <a:lnTo>
                  <a:pt x="1572642" y="0"/>
                </a:lnTo>
                <a:lnTo>
                  <a:pt x="1572642" y="2360439"/>
                </a:lnTo>
                <a:lnTo>
                  <a:pt x="0" y="23604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3AABE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408296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841024" y="3276234"/>
            <a:ext cx="1826878" cy="2156566"/>
            <a:chOff x="0" y="0"/>
            <a:chExt cx="2435837" cy="287542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35837" cy="2875422"/>
            </a:xfrm>
            <a:custGeom>
              <a:avLst/>
              <a:gdLst/>
              <a:ahLst/>
              <a:cxnLst/>
              <a:rect l="l" t="t" r="r" b="b"/>
              <a:pathLst>
                <a:path w="2435837" h="2875422">
                  <a:moveTo>
                    <a:pt x="0" y="0"/>
                  </a:moveTo>
                  <a:lnTo>
                    <a:pt x="2435837" y="0"/>
                  </a:lnTo>
                  <a:lnTo>
                    <a:pt x="2435837" y="2875422"/>
                  </a:lnTo>
                  <a:lnTo>
                    <a:pt x="0" y="2875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192" t="-6803" r="-19346" b="-11403"/>
              </a:stretch>
            </a:blipFill>
          </p:spPr>
          <p:txBody>
            <a:bodyPr/>
            <a:lstStyle/>
            <a:p>
              <a:endParaRPr lang="en-SE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335954" y="1250638"/>
              <a:ext cx="297019" cy="374145"/>
              <a:chOff x="0" y="0"/>
              <a:chExt cx="58670" cy="739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58670" cy="73905"/>
              </a:xfrm>
              <a:custGeom>
                <a:avLst/>
                <a:gdLst/>
                <a:ahLst/>
                <a:cxnLst/>
                <a:rect l="l" t="t" r="r" b="b"/>
                <a:pathLst>
                  <a:path w="58670" h="73905">
                    <a:moveTo>
                      <a:pt x="0" y="0"/>
                    </a:moveTo>
                    <a:lnTo>
                      <a:pt x="58670" y="0"/>
                    </a:lnTo>
                    <a:lnTo>
                      <a:pt x="58670" y="73905"/>
                    </a:lnTo>
                    <a:lnTo>
                      <a:pt x="0" y="73905"/>
                    </a:lnTo>
                    <a:close/>
                  </a:path>
                </a:pathLst>
              </a:custGeom>
              <a:solidFill>
                <a:srgbClr val="AEC2D3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58670" cy="8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3358722" y="1298317"/>
            <a:ext cx="11570557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 b="1">
                <a:solidFill>
                  <a:srgbClr val="152832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är ett bra lösenord?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09944" y="6577640"/>
            <a:ext cx="4119980" cy="60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51">
                <a:solidFill>
                  <a:srgbClr val="152832"/>
                </a:solidFill>
                <a:latin typeface="Work Sans 1"/>
                <a:ea typeface="Work Sans 1"/>
                <a:cs typeface="Work Sans 1"/>
                <a:sym typeface="Work Sans 1"/>
              </a:rPr>
              <a:t>Svårt att gissa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8831" y="6577640"/>
            <a:ext cx="4631264" cy="60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51">
                <a:solidFill>
                  <a:srgbClr val="152832"/>
                </a:solidFill>
                <a:latin typeface="Work Sans 1"/>
                <a:ea typeface="Work Sans 1"/>
                <a:cs typeface="Work Sans 1"/>
                <a:sym typeface="Work Sans 1"/>
              </a:rPr>
              <a:t>Enkelt att gissa</a:t>
            </a:r>
          </a:p>
        </p:txBody>
      </p:sp>
      <p:grpSp>
        <p:nvGrpSpPr>
          <p:cNvPr id="15" name="Group 15"/>
          <p:cNvGrpSpPr/>
          <p:nvPr/>
        </p:nvGrpSpPr>
        <p:grpSpPr>
          <a:xfrm rot="5400000">
            <a:off x="874004" y="-1042482"/>
            <a:ext cx="2078426" cy="3969593"/>
            <a:chOff x="0" y="0"/>
            <a:chExt cx="558206" cy="10661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58206" cy="1066120"/>
            </a:xfrm>
            <a:custGeom>
              <a:avLst/>
              <a:gdLst/>
              <a:ahLst/>
              <a:cxnLst/>
              <a:rect l="l" t="t" r="r" b="b"/>
              <a:pathLst>
                <a:path w="558206" h="1066120">
                  <a:moveTo>
                    <a:pt x="558206" y="1066120"/>
                  </a:moveTo>
                  <a:lnTo>
                    <a:pt x="0" y="1066120"/>
                  </a:lnTo>
                  <a:lnTo>
                    <a:pt x="0" y="0"/>
                  </a:lnTo>
                  <a:lnTo>
                    <a:pt x="558206" y="1066120"/>
                  </a:lnTo>
                  <a:close/>
                </a:path>
              </a:pathLst>
            </a:custGeom>
            <a:solidFill>
              <a:srgbClr val="A2B7C8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523535"/>
              <a:ext cx="279103" cy="540316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15012010" y="6954365"/>
            <a:ext cx="1539363" cy="5146933"/>
            <a:chOff x="0" y="0"/>
            <a:chExt cx="318859" cy="10661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8859" cy="1066120"/>
            </a:xfrm>
            <a:custGeom>
              <a:avLst/>
              <a:gdLst/>
              <a:ahLst/>
              <a:cxnLst/>
              <a:rect l="l" t="t" r="r" b="b"/>
              <a:pathLst>
                <a:path w="318859" h="1066120">
                  <a:moveTo>
                    <a:pt x="318859" y="1066120"/>
                  </a:moveTo>
                  <a:lnTo>
                    <a:pt x="0" y="1066120"/>
                  </a:lnTo>
                  <a:lnTo>
                    <a:pt x="0" y="0"/>
                  </a:lnTo>
                  <a:lnTo>
                    <a:pt x="318859" y="1066120"/>
                  </a:lnTo>
                  <a:close/>
                </a:path>
              </a:pathLst>
            </a:custGeom>
            <a:solidFill>
              <a:srgbClr val="C69DB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523535"/>
              <a:ext cx="159429" cy="540316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522965">
            <a:off x="6565483" y="1972150"/>
            <a:ext cx="5457379" cy="1015361"/>
          </a:xfrm>
          <a:custGeom>
            <a:avLst/>
            <a:gdLst/>
            <a:ahLst/>
            <a:cxnLst/>
            <a:rect l="l" t="t" r="r" b="b"/>
            <a:pathLst>
              <a:path w="5457379" h="1015361">
                <a:moveTo>
                  <a:pt x="0" y="0"/>
                </a:moveTo>
                <a:lnTo>
                  <a:pt x="5457379" y="0"/>
                </a:lnTo>
                <a:lnTo>
                  <a:pt x="5457379" y="1015361"/>
                </a:lnTo>
                <a:lnTo>
                  <a:pt x="0" y="10153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242" r="-62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462639">
            <a:off x="976463" y="581640"/>
            <a:ext cx="901257" cy="1094104"/>
          </a:xfrm>
          <a:custGeom>
            <a:avLst/>
            <a:gdLst/>
            <a:ahLst/>
            <a:cxnLst/>
            <a:rect l="l" t="t" r="r" b="b"/>
            <a:pathLst>
              <a:path w="901257" h="1094104">
                <a:moveTo>
                  <a:pt x="0" y="0"/>
                </a:moveTo>
                <a:lnTo>
                  <a:pt x="901257" y="0"/>
                </a:lnTo>
                <a:lnTo>
                  <a:pt x="901257" y="1094104"/>
                </a:lnTo>
                <a:lnTo>
                  <a:pt x="0" y="10941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89195" t="-41288" r="-16707" b="-417471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>
            <a:off x="1637668" y="955922"/>
            <a:ext cx="551098" cy="608591"/>
          </a:xfrm>
          <a:custGeom>
            <a:avLst/>
            <a:gdLst/>
            <a:ahLst/>
            <a:cxnLst/>
            <a:rect l="l" t="t" r="r" b="b"/>
            <a:pathLst>
              <a:path w="551098" h="608591">
                <a:moveTo>
                  <a:pt x="0" y="0"/>
                </a:moveTo>
                <a:lnTo>
                  <a:pt x="551098" y="0"/>
                </a:lnTo>
                <a:lnTo>
                  <a:pt x="551098" y="608590"/>
                </a:lnTo>
                <a:lnTo>
                  <a:pt x="0" y="6085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34966" t="-55755" r="-114920" b="-48088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TextBox 24"/>
          <p:cNvSpPr txBox="1"/>
          <p:nvPr/>
        </p:nvSpPr>
        <p:spPr>
          <a:xfrm>
            <a:off x="2438831" y="5796954"/>
            <a:ext cx="4631264" cy="60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51" b="1">
                <a:solidFill>
                  <a:srgbClr val="152832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1q!#()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381129" y="5796954"/>
            <a:ext cx="6669742" cy="60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51" b="1">
                <a:solidFill>
                  <a:srgbClr val="152832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Jaghar3prickigahundar! 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1101408" y="3150315"/>
            <a:ext cx="5156448" cy="2676630"/>
            <a:chOff x="0" y="0"/>
            <a:chExt cx="6875265" cy="3568840"/>
          </a:xfrm>
        </p:grpSpPr>
        <p:sp>
          <p:nvSpPr>
            <p:cNvPr id="27" name="Freeform 27"/>
            <p:cNvSpPr/>
            <p:nvPr/>
          </p:nvSpPr>
          <p:spPr>
            <a:xfrm>
              <a:off x="3966239" y="1267765"/>
              <a:ext cx="2053455" cy="2297880"/>
            </a:xfrm>
            <a:custGeom>
              <a:avLst/>
              <a:gdLst/>
              <a:ahLst/>
              <a:cxnLst/>
              <a:rect l="l" t="t" r="r" b="b"/>
              <a:pathLst>
                <a:path w="2053455" h="2297880">
                  <a:moveTo>
                    <a:pt x="0" y="0"/>
                  </a:moveTo>
                  <a:lnTo>
                    <a:pt x="2053455" y="0"/>
                  </a:lnTo>
                  <a:lnTo>
                    <a:pt x="2053455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2941" t="-67474" r="-5446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5989292" y="1267765"/>
              <a:ext cx="885973" cy="1640719"/>
            </a:xfrm>
            <a:custGeom>
              <a:avLst/>
              <a:gdLst/>
              <a:ahLst/>
              <a:cxnLst/>
              <a:rect l="l" t="t" r="r" b="b"/>
              <a:pathLst>
                <a:path w="885973" h="1640719">
                  <a:moveTo>
                    <a:pt x="0" y="0"/>
                  </a:moveTo>
                  <a:lnTo>
                    <a:pt x="885973" y="0"/>
                  </a:lnTo>
                  <a:lnTo>
                    <a:pt x="885973" y="1640719"/>
                  </a:lnTo>
                  <a:lnTo>
                    <a:pt x="0" y="1640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5512" t="-85072" r="-55615" b="-3153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60188" y="0"/>
              <a:ext cx="3153128" cy="1297920"/>
            </a:xfrm>
            <a:custGeom>
              <a:avLst/>
              <a:gdLst/>
              <a:ahLst/>
              <a:cxnLst/>
              <a:rect l="l" t="t" r="r" b="b"/>
              <a:pathLst>
                <a:path w="3153128" h="1297920">
                  <a:moveTo>
                    <a:pt x="0" y="0"/>
                  </a:moveTo>
                  <a:lnTo>
                    <a:pt x="3153129" y="0"/>
                  </a:lnTo>
                  <a:lnTo>
                    <a:pt x="3153129" y="1297920"/>
                  </a:lnTo>
                  <a:lnTo>
                    <a:pt x="0" y="129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3195" t="-17565" r="-12434" b="-187635"/>
              </a:stretch>
            </a:blipFill>
          </p:spPr>
          <p:txBody>
            <a:bodyPr/>
            <a:lstStyle/>
            <a:p>
              <a:endParaRPr lang="en-SE"/>
            </a:p>
          </p:txBody>
        </p:sp>
        <p:grpSp>
          <p:nvGrpSpPr>
            <p:cNvPr id="30" name="Group 30"/>
            <p:cNvGrpSpPr/>
            <p:nvPr/>
          </p:nvGrpSpPr>
          <p:grpSpPr>
            <a:xfrm rot="356075">
              <a:off x="6102332" y="1181503"/>
              <a:ext cx="478614" cy="107525"/>
              <a:chOff x="0" y="0"/>
              <a:chExt cx="142611" cy="3203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42611" cy="32039"/>
              </a:xfrm>
              <a:custGeom>
                <a:avLst/>
                <a:gdLst/>
                <a:ahLst/>
                <a:cxnLst/>
                <a:rect l="l" t="t" r="r" b="b"/>
                <a:pathLst>
                  <a:path w="142611" h="32039">
                    <a:moveTo>
                      <a:pt x="0" y="0"/>
                    </a:moveTo>
                    <a:lnTo>
                      <a:pt x="142611" y="0"/>
                    </a:lnTo>
                    <a:lnTo>
                      <a:pt x="142611" y="32039"/>
                    </a:lnTo>
                    <a:lnTo>
                      <a:pt x="0" y="32039"/>
                    </a:lnTo>
                    <a:close/>
                  </a:path>
                </a:pathLst>
              </a:custGeom>
              <a:solidFill>
                <a:srgbClr val="D3AABE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9525"/>
                <a:ext cx="142611" cy="41564"/>
              </a:xfrm>
              <a:prstGeom prst="rect">
                <a:avLst/>
              </a:prstGeom>
            </p:spPr>
            <p:txBody>
              <a:bodyPr lIns="33677" tIns="33677" rIns="33677" bIns="33677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>
              <a:off x="3325699" y="1270938"/>
              <a:ext cx="670171" cy="2297880"/>
            </a:xfrm>
            <a:custGeom>
              <a:avLst/>
              <a:gdLst/>
              <a:ahLst/>
              <a:cxnLst/>
              <a:rect l="l" t="t" r="r" b="b"/>
              <a:pathLst>
                <a:path w="670171" h="2297880">
                  <a:moveTo>
                    <a:pt x="0" y="0"/>
                  </a:moveTo>
                  <a:lnTo>
                    <a:pt x="670171" y="0"/>
                  </a:lnTo>
                  <a:lnTo>
                    <a:pt x="670171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307343" t="-67474" r="-16689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70600" y="1270938"/>
              <a:ext cx="366152" cy="2297880"/>
            </a:xfrm>
            <a:custGeom>
              <a:avLst/>
              <a:gdLst/>
              <a:ahLst/>
              <a:cxnLst/>
              <a:rect l="l" t="t" r="r" b="b"/>
              <a:pathLst>
                <a:path w="366152" h="2297880">
                  <a:moveTo>
                    <a:pt x="0" y="0"/>
                  </a:moveTo>
                  <a:lnTo>
                    <a:pt x="366153" y="0"/>
                  </a:lnTo>
                  <a:lnTo>
                    <a:pt x="366153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64971" t="-67474" r="-48605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1270960"/>
              <a:ext cx="726490" cy="1704054"/>
            </a:xfrm>
            <a:custGeom>
              <a:avLst/>
              <a:gdLst/>
              <a:ahLst/>
              <a:cxnLst/>
              <a:rect l="l" t="t" r="r" b="b"/>
              <a:pathLst>
                <a:path w="726490" h="1704054">
                  <a:moveTo>
                    <a:pt x="0" y="0"/>
                  </a:moveTo>
                  <a:lnTo>
                    <a:pt x="726490" y="0"/>
                  </a:lnTo>
                  <a:lnTo>
                    <a:pt x="726490" y="1704054"/>
                  </a:lnTo>
                  <a:lnTo>
                    <a:pt x="0" y="1704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0702" t="-81706" r="-317885" b="-26594"/>
              </a:stretch>
            </a:blipFill>
          </p:spPr>
          <p:txBody>
            <a:bodyPr/>
            <a:lstStyle/>
            <a:p>
              <a:endParaRPr lang="en-SE"/>
            </a:p>
          </p:txBody>
        </p:sp>
        <p:grpSp>
          <p:nvGrpSpPr>
            <p:cNvPr id="36" name="Group 36"/>
            <p:cNvGrpSpPr/>
            <p:nvPr/>
          </p:nvGrpSpPr>
          <p:grpSpPr>
            <a:xfrm rot="5571744">
              <a:off x="2573700" y="1579553"/>
              <a:ext cx="478614" cy="107525"/>
              <a:chOff x="0" y="0"/>
              <a:chExt cx="142611" cy="32039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42611" cy="32039"/>
              </a:xfrm>
              <a:custGeom>
                <a:avLst/>
                <a:gdLst/>
                <a:ahLst/>
                <a:cxnLst/>
                <a:rect l="l" t="t" r="r" b="b"/>
                <a:pathLst>
                  <a:path w="142611" h="32039">
                    <a:moveTo>
                      <a:pt x="0" y="0"/>
                    </a:moveTo>
                    <a:lnTo>
                      <a:pt x="142611" y="0"/>
                    </a:lnTo>
                    <a:lnTo>
                      <a:pt x="142611" y="32039"/>
                    </a:lnTo>
                    <a:lnTo>
                      <a:pt x="0" y="32039"/>
                    </a:lnTo>
                    <a:close/>
                  </a:path>
                </a:pathLst>
              </a:custGeom>
              <a:solidFill>
                <a:srgbClr val="D3AABE"/>
              </a:solidFill>
            </p:spPr>
            <p:txBody>
              <a:bodyPr/>
              <a:lstStyle/>
              <a:p>
                <a:endParaRPr lang="en-SE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9525"/>
                <a:ext cx="142611" cy="41564"/>
              </a:xfrm>
              <a:prstGeom prst="rect">
                <a:avLst/>
              </a:prstGeom>
            </p:spPr>
            <p:txBody>
              <a:bodyPr lIns="33677" tIns="33677" rIns="33677" bIns="33677" rtlCol="0" anchor="ctr"/>
              <a:lstStyle/>
              <a:p>
                <a:pPr algn="ctr">
                  <a:lnSpc>
                    <a:spcPts val="2270"/>
                  </a:lnSpc>
                </a:pPr>
                <a:endParaRPr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1965752" y="1267765"/>
              <a:ext cx="1004849" cy="2297880"/>
            </a:xfrm>
            <a:custGeom>
              <a:avLst/>
              <a:gdLst/>
              <a:ahLst/>
              <a:cxnLst/>
              <a:rect l="l" t="t" r="r" b="b"/>
              <a:pathLst>
                <a:path w="1004849" h="2297880">
                  <a:moveTo>
                    <a:pt x="0" y="0"/>
                  </a:moveTo>
                  <a:lnTo>
                    <a:pt x="1004848" y="0"/>
                  </a:lnTo>
                  <a:lnTo>
                    <a:pt x="1004848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67317" t="-67474" r="-21566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668848" y="1270960"/>
              <a:ext cx="1051801" cy="2297880"/>
            </a:xfrm>
            <a:custGeom>
              <a:avLst/>
              <a:gdLst/>
              <a:ahLst/>
              <a:cxnLst/>
              <a:rect l="l" t="t" r="r" b="b"/>
              <a:pathLst>
                <a:path w="1051801" h="2297880">
                  <a:moveTo>
                    <a:pt x="0" y="0"/>
                  </a:moveTo>
                  <a:lnTo>
                    <a:pt x="1051801" y="0"/>
                  </a:lnTo>
                  <a:lnTo>
                    <a:pt x="1051801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9544" t="-67474" r="-10633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1666290" y="1270960"/>
              <a:ext cx="366152" cy="2297880"/>
            </a:xfrm>
            <a:custGeom>
              <a:avLst/>
              <a:gdLst/>
              <a:ahLst/>
              <a:cxnLst/>
              <a:rect l="l" t="t" r="r" b="b"/>
              <a:pathLst>
                <a:path w="366152" h="2297880">
                  <a:moveTo>
                    <a:pt x="0" y="0"/>
                  </a:moveTo>
                  <a:lnTo>
                    <a:pt x="366152" y="0"/>
                  </a:lnTo>
                  <a:lnTo>
                    <a:pt x="366152" y="2297880"/>
                  </a:lnTo>
                  <a:lnTo>
                    <a:pt x="0" y="2297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64971" t="-67474" r="-486059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42" name="Freeform 42"/>
          <p:cNvSpPr/>
          <p:nvPr/>
        </p:nvSpPr>
        <p:spPr>
          <a:xfrm rot="522965">
            <a:off x="3097063" y="7812683"/>
            <a:ext cx="3406806" cy="633846"/>
          </a:xfrm>
          <a:custGeom>
            <a:avLst/>
            <a:gdLst/>
            <a:ahLst/>
            <a:cxnLst/>
            <a:rect l="l" t="t" r="r" b="b"/>
            <a:pathLst>
              <a:path w="3406806" h="633846">
                <a:moveTo>
                  <a:pt x="0" y="0"/>
                </a:moveTo>
                <a:lnTo>
                  <a:pt x="3406806" y="0"/>
                </a:lnTo>
                <a:lnTo>
                  <a:pt x="3406806" y="633846"/>
                </a:lnTo>
                <a:lnTo>
                  <a:pt x="0" y="6338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242" r="-62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3" name="TextBox 43"/>
          <p:cNvSpPr txBox="1"/>
          <p:nvPr/>
        </p:nvSpPr>
        <p:spPr>
          <a:xfrm>
            <a:off x="2802187" y="7444930"/>
            <a:ext cx="3904552" cy="47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4"/>
              </a:lnSpc>
            </a:pPr>
            <a:r>
              <a:rPr lang="en-US" sz="3337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100 kombinationer</a:t>
            </a:r>
          </a:p>
        </p:txBody>
      </p:sp>
      <p:sp>
        <p:nvSpPr>
          <p:cNvPr id="44" name="Freeform 44"/>
          <p:cNvSpPr/>
          <p:nvPr/>
        </p:nvSpPr>
        <p:spPr>
          <a:xfrm rot="522965">
            <a:off x="11812534" y="7812683"/>
            <a:ext cx="3406806" cy="633846"/>
          </a:xfrm>
          <a:custGeom>
            <a:avLst/>
            <a:gdLst/>
            <a:ahLst/>
            <a:cxnLst/>
            <a:rect l="l" t="t" r="r" b="b"/>
            <a:pathLst>
              <a:path w="3406806" h="633846">
                <a:moveTo>
                  <a:pt x="0" y="0"/>
                </a:moveTo>
                <a:lnTo>
                  <a:pt x="3406806" y="0"/>
                </a:lnTo>
                <a:lnTo>
                  <a:pt x="3406806" y="633846"/>
                </a:lnTo>
                <a:lnTo>
                  <a:pt x="0" y="6338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242" r="-6289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5" name="TextBox 45"/>
          <p:cNvSpPr txBox="1"/>
          <p:nvPr/>
        </p:nvSpPr>
        <p:spPr>
          <a:xfrm>
            <a:off x="10469220" y="7444930"/>
            <a:ext cx="6093435" cy="475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4"/>
              </a:lnSpc>
            </a:pPr>
            <a:r>
              <a:rPr lang="en-US" sz="3337">
                <a:solidFill>
                  <a:srgbClr val="2B5113"/>
                </a:solidFill>
                <a:latin typeface="Work Sans 1"/>
                <a:ea typeface="Work Sans 1"/>
                <a:cs typeface="Work Sans 1"/>
                <a:sym typeface="Work Sans 1"/>
              </a:rPr>
              <a:t>1000000000 kombinationer</a:t>
            </a:r>
          </a:p>
        </p:txBody>
      </p:sp>
      <p:sp>
        <p:nvSpPr>
          <p:cNvPr id="46" name="Freeform 46"/>
          <p:cNvSpPr/>
          <p:nvPr/>
        </p:nvSpPr>
        <p:spPr>
          <a:xfrm>
            <a:off x="14689477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47" name="TextBox 47"/>
          <p:cNvSpPr txBox="1"/>
          <p:nvPr/>
        </p:nvSpPr>
        <p:spPr>
          <a:xfrm>
            <a:off x="14181119" y="9240514"/>
            <a:ext cx="307818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7B284D"/>
                </a:solidFill>
                <a:latin typeface="Work Sans 1"/>
                <a:ea typeface="Work Sans 1"/>
                <a:cs typeface="Work Sans 1"/>
                <a:sym typeface="Work Sans 1"/>
              </a:rPr>
              <a:t>Hur skyddar du dig?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26306" y="4635381"/>
            <a:ext cx="2996776" cy="8447517"/>
            <a:chOff x="0" y="0"/>
            <a:chExt cx="558206" cy="15735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8206" cy="1573509"/>
            </a:xfrm>
            <a:custGeom>
              <a:avLst/>
              <a:gdLst/>
              <a:ahLst/>
              <a:cxnLst/>
              <a:rect l="l" t="t" r="r" b="b"/>
              <a:pathLst>
                <a:path w="558206" h="1573509">
                  <a:moveTo>
                    <a:pt x="558206" y="1573509"/>
                  </a:moveTo>
                  <a:lnTo>
                    <a:pt x="0" y="1573509"/>
                  </a:lnTo>
                  <a:lnTo>
                    <a:pt x="0" y="0"/>
                  </a:lnTo>
                  <a:lnTo>
                    <a:pt x="558206" y="1573509"/>
                  </a:lnTo>
                  <a:close/>
                </a:path>
              </a:pathLst>
            </a:custGeom>
            <a:solidFill>
              <a:srgbClr val="284C5F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77229"/>
              <a:ext cx="279103" cy="79293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74545" y="151164"/>
            <a:ext cx="4860730" cy="4397196"/>
            <a:chOff x="0" y="0"/>
            <a:chExt cx="905402" cy="81906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05402" cy="819060"/>
            </a:xfrm>
            <a:custGeom>
              <a:avLst/>
              <a:gdLst/>
              <a:ahLst/>
              <a:cxnLst/>
              <a:rect l="l" t="t" r="r" b="b"/>
              <a:pathLst>
                <a:path w="905402" h="819060">
                  <a:moveTo>
                    <a:pt x="905402" y="819060"/>
                  </a:moveTo>
                  <a:lnTo>
                    <a:pt x="0" y="819060"/>
                  </a:lnTo>
                  <a:lnTo>
                    <a:pt x="0" y="0"/>
                  </a:lnTo>
                  <a:lnTo>
                    <a:pt x="905402" y="819060"/>
                  </a:lnTo>
                  <a:close/>
                </a:path>
              </a:pathLst>
            </a:custGeom>
            <a:solidFill>
              <a:srgbClr val="284C5F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00005"/>
              <a:ext cx="452701" cy="4173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2240197" y="359741"/>
            <a:ext cx="4309794" cy="535812"/>
            <a:chOff x="0" y="0"/>
            <a:chExt cx="5746392" cy="7144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7599957" y="2349762"/>
            <a:ext cx="3186816" cy="227505"/>
          </a:xfrm>
          <a:custGeom>
            <a:avLst/>
            <a:gdLst/>
            <a:ahLst/>
            <a:cxnLst/>
            <a:rect l="l" t="t" r="r" b="b"/>
            <a:pathLst>
              <a:path w="3186816" h="227505">
                <a:moveTo>
                  <a:pt x="3186816" y="0"/>
                </a:moveTo>
                <a:lnTo>
                  <a:pt x="0" y="0"/>
                </a:lnTo>
                <a:lnTo>
                  <a:pt x="0" y="227505"/>
                </a:lnTo>
                <a:lnTo>
                  <a:pt x="3186816" y="227505"/>
                </a:lnTo>
                <a:lnTo>
                  <a:pt x="318681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1" name="Freeform 11"/>
          <p:cNvSpPr/>
          <p:nvPr/>
        </p:nvSpPr>
        <p:spPr>
          <a:xfrm>
            <a:off x="-600229" y="-1146843"/>
            <a:ext cx="2235536" cy="11937326"/>
          </a:xfrm>
          <a:custGeom>
            <a:avLst/>
            <a:gdLst/>
            <a:ahLst/>
            <a:cxnLst/>
            <a:rect l="l" t="t" r="r" b="b"/>
            <a:pathLst>
              <a:path w="2235536" h="11937326">
                <a:moveTo>
                  <a:pt x="0" y="0"/>
                </a:moveTo>
                <a:lnTo>
                  <a:pt x="2235536" y="0"/>
                </a:lnTo>
                <a:lnTo>
                  <a:pt x="2235536" y="11937326"/>
                </a:lnTo>
                <a:lnTo>
                  <a:pt x="0" y="11937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16751423" y="-1291568"/>
            <a:ext cx="2235536" cy="11937326"/>
          </a:xfrm>
          <a:custGeom>
            <a:avLst/>
            <a:gdLst/>
            <a:ahLst/>
            <a:cxnLst/>
            <a:rect l="l" t="t" r="r" b="b"/>
            <a:pathLst>
              <a:path w="2235536" h="11937326">
                <a:moveTo>
                  <a:pt x="0" y="0"/>
                </a:moveTo>
                <a:lnTo>
                  <a:pt x="2235535" y="0"/>
                </a:lnTo>
                <a:lnTo>
                  <a:pt x="2235535" y="11937325"/>
                </a:lnTo>
                <a:lnTo>
                  <a:pt x="0" y="11937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>
            <a:off x="204154" y="90609"/>
            <a:ext cx="1278187" cy="1338861"/>
          </a:xfrm>
          <a:custGeom>
            <a:avLst/>
            <a:gdLst/>
            <a:ahLst/>
            <a:cxnLst/>
            <a:rect l="l" t="t" r="r" b="b"/>
            <a:pathLst>
              <a:path w="1278187" h="1338861">
                <a:moveTo>
                  <a:pt x="0" y="0"/>
                </a:moveTo>
                <a:lnTo>
                  <a:pt x="1278188" y="0"/>
                </a:lnTo>
                <a:lnTo>
                  <a:pt x="1278188" y="1338861"/>
                </a:lnTo>
                <a:lnTo>
                  <a:pt x="0" y="13388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-391550">
            <a:off x="1198984" y="9074640"/>
            <a:ext cx="760716" cy="1014288"/>
          </a:xfrm>
          <a:custGeom>
            <a:avLst/>
            <a:gdLst/>
            <a:ahLst/>
            <a:cxnLst/>
            <a:rect l="l" t="t" r="r" b="b"/>
            <a:pathLst>
              <a:path w="760716" h="1014288">
                <a:moveTo>
                  <a:pt x="0" y="0"/>
                </a:moveTo>
                <a:lnTo>
                  <a:pt x="760716" y="0"/>
                </a:lnTo>
                <a:lnTo>
                  <a:pt x="760716" y="1014287"/>
                </a:lnTo>
                <a:lnTo>
                  <a:pt x="0" y="10142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-320758">
            <a:off x="5144435" y="3654052"/>
            <a:ext cx="1571539" cy="1338485"/>
          </a:xfrm>
          <a:custGeom>
            <a:avLst/>
            <a:gdLst/>
            <a:ahLst/>
            <a:cxnLst/>
            <a:rect l="l" t="t" r="r" b="b"/>
            <a:pathLst>
              <a:path w="1571539" h="1338485">
                <a:moveTo>
                  <a:pt x="0" y="0"/>
                </a:moveTo>
                <a:lnTo>
                  <a:pt x="1571539" y="0"/>
                </a:lnTo>
                <a:lnTo>
                  <a:pt x="1571539" y="1338485"/>
                </a:lnTo>
                <a:lnTo>
                  <a:pt x="0" y="13384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TextBox 16"/>
          <p:cNvSpPr txBox="1"/>
          <p:nvPr/>
        </p:nvSpPr>
        <p:spPr>
          <a:xfrm>
            <a:off x="3761098" y="4577846"/>
            <a:ext cx="12851461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22"/>
              </a:lnSpc>
            </a:pPr>
            <a:r>
              <a:rPr lang="en-US" sz="7602" b="1">
                <a:solidFill>
                  <a:srgbClr val="B0C19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          B     C     D     E… </a:t>
            </a:r>
          </a:p>
        </p:txBody>
      </p:sp>
      <p:sp>
        <p:nvSpPr>
          <p:cNvPr id="17" name="Freeform 17"/>
          <p:cNvSpPr/>
          <p:nvPr/>
        </p:nvSpPr>
        <p:spPr>
          <a:xfrm rot="-555474">
            <a:off x="7270991" y="3616835"/>
            <a:ext cx="1510352" cy="1286372"/>
          </a:xfrm>
          <a:custGeom>
            <a:avLst/>
            <a:gdLst/>
            <a:ahLst/>
            <a:cxnLst/>
            <a:rect l="l" t="t" r="r" b="b"/>
            <a:pathLst>
              <a:path w="1510352" h="1286372">
                <a:moveTo>
                  <a:pt x="0" y="0"/>
                </a:moveTo>
                <a:lnTo>
                  <a:pt x="1510352" y="0"/>
                </a:lnTo>
                <a:lnTo>
                  <a:pt x="1510352" y="1286371"/>
                </a:lnTo>
                <a:lnTo>
                  <a:pt x="0" y="12863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-6539847" flipH="1">
            <a:off x="9212773" y="3686431"/>
            <a:ext cx="1495506" cy="1273727"/>
          </a:xfrm>
          <a:custGeom>
            <a:avLst/>
            <a:gdLst/>
            <a:ahLst/>
            <a:cxnLst/>
            <a:rect l="l" t="t" r="r" b="b"/>
            <a:pathLst>
              <a:path w="1495506" h="1273727">
                <a:moveTo>
                  <a:pt x="1495506" y="0"/>
                </a:moveTo>
                <a:lnTo>
                  <a:pt x="0" y="0"/>
                </a:lnTo>
                <a:lnTo>
                  <a:pt x="0" y="1273727"/>
                </a:lnTo>
                <a:lnTo>
                  <a:pt x="1495506" y="1273727"/>
                </a:lnTo>
                <a:lnTo>
                  <a:pt x="149550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 rot="-322245">
            <a:off x="11265387" y="3616174"/>
            <a:ext cx="1572336" cy="1339164"/>
          </a:xfrm>
          <a:custGeom>
            <a:avLst/>
            <a:gdLst/>
            <a:ahLst/>
            <a:cxnLst/>
            <a:rect l="l" t="t" r="r" b="b"/>
            <a:pathLst>
              <a:path w="1572336" h="1339164">
                <a:moveTo>
                  <a:pt x="0" y="0"/>
                </a:moveTo>
                <a:lnTo>
                  <a:pt x="1572336" y="0"/>
                </a:lnTo>
                <a:lnTo>
                  <a:pt x="1572336" y="1339164"/>
                </a:lnTo>
                <a:lnTo>
                  <a:pt x="0" y="13391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Freeform 20"/>
          <p:cNvSpPr/>
          <p:nvPr/>
        </p:nvSpPr>
        <p:spPr>
          <a:xfrm rot="384218" flipH="1">
            <a:off x="16221739" y="1997323"/>
            <a:ext cx="781639" cy="872121"/>
          </a:xfrm>
          <a:custGeom>
            <a:avLst/>
            <a:gdLst/>
            <a:ahLst/>
            <a:cxnLst/>
            <a:rect l="l" t="t" r="r" b="b"/>
            <a:pathLst>
              <a:path w="781639" h="872121">
                <a:moveTo>
                  <a:pt x="781639" y="0"/>
                </a:moveTo>
                <a:lnTo>
                  <a:pt x="0" y="0"/>
                </a:lnTo>
                <a:lnTo>
                  <a:pt x="0" y="872121"/>
                </a:lnTo>
                <a:lnTo>
                  <a:pt x="781639" y="872121"/>
                </a:lnTo>
                <a:lnTo>
                  <a:pt x="781639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1" name="Freeform 21"/>
          <p:cNvSpPr/>
          <p:nvPr/>
        </p:nvSpPr>
        <p:spPr>
          <a:xfrm rot="-2477356">
            <a:off x="1637319" y="8558440"/>
            <a:ext cx="754079" cy="628159"/>
          </a:xfrm>
          <a:custGeom>
            <a:avLst/>
            <a:gdLst/>
            <a:ahLst/>
            <a:cxnLst/>
            <a:rect l="l" t="t" r="r" b="b"/>
            <a:pathLst>
              <a:path w="754079" h="628159">
                <a:moveTo>
                  <a:pt x="0" y="0"/>
                </a:moveTo>
                <a:lnTo>
                  <a:pt x="754079" y="0"/>
                </a:lnTo>
                <a:lnTo>
                  <a:pt x="754079" y="628159"/>
                </a:lnTo>
                <a:lnTo>
                  <a:pt x="0" y="628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44763" t="-9018" r="-287205" b="-317723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2" name="Freeform 22"/>
          <p:cNvSpPr/>
          <p:nvPr/>
        </p:nvSpPr>
        <p:spPr>
          <a:xfrm rot="-448369">
            <a:off x="16078258" y="1533688"/>
            <a:ext cx="441429" cy="618029"/>
          </a:xfrm>
          <a:custGeom>
            <a:avLst/>
            <a:gdLst/>
            <a:ahLst/>
            <a:cxnLst/>
            <a:rect l="l" t="t" r="r" b="b"/>
            <a:pathLst>
              <a:path w="441429" h="618029">
                <a:moveTo>
                  <a:pt x="0" y="0"/>
                </a:moveTo>
                <a:lnTo>
                  <a:pt x="441430" y="0"/>
                </a:lnTo>
                <a:lnTo>
                  <a:pt x="441430" y="618028"/>
                </a:lnTo>
                <a:lnTo>
                  <a:pt x="0" y="6180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003958" t="-220419" r="-342589" b="-26075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3" name="Freeform 23"/>
          <p:cNvSpPr/>
          <p:nvPr/>
        </p:nvSpPr>
        <p:spPr>
          <a:xfrm>
            <a:off x="16871037" y="90609"/>
            <a:ext cx="1278187" cy="1338861"/>
          </a:xfrm>
          <a:custGeom>
            <a:avLst/>
            <a:gdLst/>
            <a:ahLst/>
            <a:cxnLst/>
            <a:rect l="l" t="t" r="r" b="b"/>
            <a:pathLst>
              <a:path w="1278187" h="1338861">
                <a:moveTo>
                  <a:pt x="0" y="0"/>
                </a:moveTo>
                <a:lnTo>
                  <a:pt x="1278187" y="0"/>
                </a:lnTo>
                <a:lnTo>
                  <a:pt x="1278187" y="1338861"/>
                </a:lnTo>
                <a:lnTo>
                  <a:pt x="0" y="13388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4" name="Freeform 24"/>
          <p:cNvSpPr/>
          <p:nvPr/>
        </p:nvSpPr>
        <p:spPr>
          <a:xfrm>
            <a:off x="14042736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5" name="TextBox 25"/>
          <p:cNvSpPr txBox="1"/>
          <p:nvPr/>
        </p:nvSpPr>
        <p:spPr>
          <a:xfrm>
            <a:off x="4739986" y="1334397"/>
            <a:ext cx="8906757" cy="853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6000" b="1">
                <a:solidFill>
                  <a:srgbClr val="B0C19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Hemliga meddelande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88483" y="2702304"/>
            <a:ext cx="12851461" cy="116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22"/>
              </a:lnSpc>
            </a:pPr>
            <a:r>
              <a:rPr lang="en-US" sz="7602" b="1">
                <a:solidFill>
                  <a:srgbClr val="B0C19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    A     B     C     D     E… </a:t>
            </a:r>
          </a:p>
        </p:txBody>
      </p:sp>
      <p:sp>
        <p:nvSpPr>
          <p:cNvPr id="27" name="TextBox 27"/>
          <p:cNvSpPr txBox="1"/>
          <p:nvPr/>
        </p:nvSpPr>
        <p:spPr>
          <a:xfrm rot="-288675">
            <a:off x="1823789" y="8616949"/>
            <a:ext cx="382737" cy="368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5"/>
              </a:lnSpc>
            </a:pPr>
            <a:r>
              <a:rPr lang="en-US" sz="2569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...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534378" y="9240514"/>
            <a:ext cx="307818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F0BE00"/>
                </a:solidFill>
                <a:latin typeface="Work Sans 1"/>
                <a:ea typeface="Work Sans 1"/>
                <a:cs typeface="Work Sans 1"/>
                <a:sym typeface="Work Sans 1"/>
              </a:rPr>
              <a:t>Hur skyddar du dig?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807626" y="6406646"/>
            <a:ext cx="3622374" cy="1377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B0C19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BADA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31960" y="8156071"/>
            <a:ext cx="3374205" cy="13779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B0C198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CBEB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2B51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2626306" y="4635381"/>
            <a:ext cx="2996776" cy="8447517"/>
            <a:chOff x="0" y="0"/>
            <a:chExt cx="558206" cy="15735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8206" cy="1573509"/>
            </a:xfrm>
            <a:custGeom>
              <a:avLst/>
              <a:gdLst/>
              <a:ahLst/>
              <a:cxnLst/>
              <a:rect l="l" t="t" r="r" b="b"/>
              <a:pathLst>
                <a:path w="558206" h="1573509">
                  <a:moveTo>
                    <a:pt x="558206" y="1573509"/>
                  </a:moveTo>
                  <a:lnTo>
                    <a:pt x="0" y="1573509"/>
                  </a:lnTo>
                  <a:lnTo>
                    <a:pt x="0" y="0"/>
                  </a:lnTo>
                  <a:lnTo>
                    <a:pt x="558206" y="1573509"/>
                  </a:lnTo>
                  <a:close/>
                </a:path>
              </a:pathLst>
            </a:custGeom>
            <a:solidFill>
              <a:srgbClr val="284C5F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77229"/>
              <a:ext cx="279103" cy="79293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014873" y="966161"/>
            <a:ext cx="14025071" cy="7906359"/>
            <a:chOff x="0" y="0"/>
            <a:chExt cx="3693846" cy="2082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93846" cy="2082333"/>
            </a:xfrm>
            <a:custGeom>
              <a:avLst/>
              <a:gdLst/>
              <a:ahLst/>
              <a:cxnLst/>
              <a:rect l="l" t="t" r="r" b="b"/>
              <a:pathLst>
                <a:path w="3693846" h="2082333">
                  <a:moveTo>
                    <a:pt x="0" y="0"/>
                  </a:moveTo>
                  <a:lnTo>
                    <a:pt x="3693846" y="0"/>
                  </a:lnTo>
                  <a:lnTo>
                    <a:pt x="3693846" y="2082333"/>
                  </a:lnTo>
                  <a:lnTo>
                    <a:pt x="0" y="2082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693846" cy="2091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74545" y="151164"/>
            <a:ext cx="4860730" cy="4397196"/>
            <a:chOff x="0" y="0"/>
            <a:chExt cx="905402" cy="8190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5402" cy="819060"/>
            </a:xfrm>
            <a:custGeom>
              <a:avLst/>
              <a:gdLst/>
              <a:ahLst/>
              <a:cxnLst/>
              <a:rect l="l" t="t" r="r" b="b"/>
              <a:pathLst>
                <a:path w="905402" h="819060">
                  <a:moveTo>
                    <a:pt x="905402" y="819060"/>
                  </a:moveTo>
                  <a:lnTo>
                    <a:pt x="0" y="819060"/>
                  </a:lnTo>
                  <a:lnTo>
                    <a:pt x="0" y="0"/>
                  </a:lnTo>
                  <a:lnTo>
                    <a:pt x="905402" y="819060"/>
                  </a:lnTo>
                  <a:close/>
                </a:path>
              </a:pathLst>
            </a:custGeom>
            <a:solidFill>
              <a:srgbClr val="284C5F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00005"/>
              <a:ext cx="452701" cy="4173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600229" y="-1146843"/>
            <a:ext cx="2235536" cy="11937326"/>
          </a:xfrm>
          <a:custGeom>
            <a:avLst/>
            <a:gdLst/>
            <a:ahLst/>
            <a:cxnLst/>
            <a:rect l="l" t="t" r="r" b="b"/>
            <a:pathLst>
              <a:path w="2235536" h="11937326">
                <a:moveTo>
                  <a:pt x="0" y="0"/>
                </a:moveTo>
                <a:lnTo>
                  <a:pt x="2235536" y="0"/>
                </a:lnTo>
                <a:lnTo>
                  <a:pt x="2235536" y="11937326"/>
                </a:lnTo>
                <a:lnTo>
                  <a:pt x="0" y="11937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2" name="Freeform 12"/>
          <p:cNvSpPr/>
          <p:nvPr/>
        </p:nvSpPr>
        <p:spPr>
          <a:xfrm>
            <a:off x="16751423" y="-1291568"/>
            <a:ext cx="2235536" cy="11937326"/>
          </a:xfrm>
          <a:custGeom>
            <a:avLst/>
            <a:gdLst/>
            <a:ahLst/>
            <a:cxnLst/>
            <a:rect l="l" t="t" r="r" b="b"/>
            <a:pathLst>
              <a:path w="2235536" h="11937326">
                <a:moveTo>
                  <a:pt x="0" y="0"/>
                </a:moveTo>
                <a:lnTo>
                  <a:pt x="2235535" y="0"/>
                </a:lnTo>
                <a:lnTo>
                  <a:pt x="2235535" y="11937325"/>
                </a:lnTo>
                <a:lnTo>
                  <a:pt x="0" y="11937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3" name="Freeform 13"/>
          <p:cNvSpPr/>
          <p:nvPr/>
        </p:nvSpPr>
        <p:spPr>
          <a:xfrm>
            <a:off x="204154" y="90609"/>
            <a:ext cx="1278187" cy="1338861"/>
          </a:xfrm>
          <a:custGeom>
            <a:avLst/>
            <a:gdLst/>
            <a:ahLst/>
            <a:cxnLst/>
            <a:rect l="l" t="t" r="r" b="b"/>
            <a:pathLst>
              <a:path w="1278187" h="1338861">
                <a:moveTo>
                  <a:pt x="0" y="0"/>
                </a:moveTo>
                <a:lnTo>
                  <a:pt x="1278188" y="0"/>
                </a:lnTo>
                <a:lnTo>
                  <a:pt x="1278188" y="1338861"/>
                </a:lnTo>
                <a:lnTo>
                  <a:pt x="0" y="13388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4" name="Freeform 14"/>
          <p:cNvSpPr/>
          <p:nvPr/>
        </p:nvSpPr>
        <p:spPr>
          <a:xfrm rot="-391550">
            <a:off x="1198984" y="9074640"/>
            <a:ext cx="760716" cy="1014288"/>
          </a:xfrm>
          <a:custGeom>
            <a:avLst/>
            <a:gdLst/>
            <a:ahLst/>
            <a:cxnLst/>
            <a:rect l="l" t="t" r="r" b="b"/>
            <a:pathLst>
              <a:path w="760716" h="1014288">
                <a:moveTo>
                  <a:pt x="0" y="0"/>
                </a:moveTo>
                <a:lnTo>
                  <a:pt x="760716" y="0"/>
                </a:lnTo>
                <a:lnTo>
                  <a:pt x="760716" y="1014287"/>
                </a:lnTo>
                <a:lnTo>
                  <a:pt x="0" y="10142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5" name="Freeform 15"/>
          <p:cNvSpPr/>
          <p:nvPr/>
        </p:nvSpPr>
        <p:spPr>
          <a:xfrm rot="384218" flipH="1">
            <a:off x="16221739" y="1997323"/>
            <a:ext cx="781639" cy="872121"/>
          </a:xfrm>
          <a:custGeom>
            <a:avLst/>
            <a:gdLst/>
            <a:ahLst/>
            <a:cxnLst/>
            <a:rect l="l" t="t" r="r" b="b"/>
            <a:pathLst>
              <a:path w="781639" h="872121">
                <a:moveTo>
                  <a:pt x="781639" y="0"/>
                </a:moveTo>
                <a:lnTo>
                  <a:pt x="0" y="0"/>
                </a:lnTo>
                <a:lnTo>
                  <a:pt x="0" y="872121"/>
                </a:lnTo>
                <a:lnTo>
                  <a:pt x="781639" y="872121"/>
                </a:lnTo>
                <a:lnTo>
                  <a:pt x="781639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-2477356">
            <a:off x="1637319" y="8558440"/>
            <a:ext cx="754079" cy="628159"/>
          </a:xfrm>
          <a:custGeom>
            <a:avLst/>
            <a:gdLst/>
            <a:ahLst/>
            <a:cxnLst/>
            <a:rect l="l" t="t" r="r" b="b"/>
            <a:pathLst>
              <a:path w="754079" h="628159">
                <a:moveTo>
                  <a:pt x="0" y="0"/>
                </a:moveTo>
                <a:lnTo>
                  <a:pt x="754079" y="0"/>
                </a:lnTo>
                <a:lnTo>
                  <a:pt x="754079" y="628159"/>
                </a:lnTo>
                <a:lnTo>
                  <a:pt x="0" y="6281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4763" t="-9018" r="-287205" b="-317723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-448369">
            <a:off x="16078258" y="1533688"/>
            <a:ext cx="441429" cy="618029"/>
          </a:xfrm>
          <a:custGeom>
            <a:avLst/>
            <a:gdLst/>
            <a:ahLst/>
            <a:cxnLst/>
            <a:rect l="l" t="t" r="r" b="b"/>
            <a:pathLst>
              <a:path w="441429" h="618029">
                <a:moveTo>
                  <a:pt x="0" y="0"/>
                </a:moveTo>
                <a:lnTo>
                  <a:pt x="441430" y="0"/>
                </a:lnTo>
                <a:lnTo>
                  <a:pt x="441430" y="618028"/>
                </a:lnTo>
                <a:lnTo>
                  <a:pt x="0" y="6180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003958" t="-220419" r="-342589" b="-260756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>
            <a:off x="16871037" y="90609"/>
            <a:ext cx="1278187" cy="1338861"/>
          </a:xfrm>
          <a:custGeom>
            <a:avLst/>
            <a:gdLst/>
            <a:ahLst/>
            <a:cxnLst/>
            <a:rect l="l" t="t" r="r" b="b"/>
            <a:pathLst>
              <a:path w="1278187" h="1338861">
                <a:moveTo>
                  <a:pt x="0" y="0"/>
                </a:moveTo>
                <a:lnTo>
                  <a:pt x="1278187" y="0"/>
                </a:lnTo>
                <a:lnTo>
                  <a:pt x="1278187" y="1338861"/>
                </a:lnTo>
                <a:lnTo>
                  <a:pt x="0" y="13388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9" name="Freeform 19"/>
          <p:cNvSpPr/>
          <p:nvPr/>
        </p:nvSpPr>
        <p:spPr>
          <a:xfrm>
            <a:off x="14042736" y="9666253"/>
            <a:ext cx="2163721" cy="154467"/>
          </a:xfrm>
          <a:custGeom>
            <a:avLst/>
            <a:gdLst/>
            <a:ahLst/>
            <a:cxnLst/>
            <a:rect l="l" t="t" r="r" b="b"/>
            <a:pathLst>
              <a:path w="2163721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20" name="TextBox 20"/>
          <p:cNvSpPr txBox="1"/>
          <p:nvPr/>
        </p:nvSpPr>
        <p:spPr>
          <a:xfrm rot="-288675">
            <a:off x="1823789" y="8616949"/>
            <a:ext cx="382737" cy="368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5"/>
              </a:lnSpc>
            </a:pPr>
            <a:r>
              <a:rPr lang="en-US" sz="2569">
                <a:solidFill>
                  <a:srgbClr val="AEC2D3"/>
                </a:solidFill>
                <a:latin typeface="Work Sans 1"/>
                <a:ea typeface="Work Sans 1"/>
                <a:cs typeface="Work Sans 1"/>
                <a:sym typeface="Work Sans 1"/>
              </a:rPr>
              <a:t>...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534378" y="9240514"/>
            <a:ext cx="3078181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9"/>
              </a:lnSpc>
            </a:pPr>
            <a:r>
              <a:rPr lang="en-US" sz="2400">
                <a:solidFill>
                  <a:srgbClr val="F0BE00"/>
                </a:solidFill>
                <a:latin typeface="Work Sans 1"/>
                <a:ea typeface="Work Sans 1"/>
                <a:cs typeface="Work Sans 1"/>
                <a:sym typeface="Work Sans 1"/>
              </a:rPr>
              <a:t>Hur skyddar du dig?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2934843" y="2858388"/>
            <a:ext cx="12418314" cy="4428815"/>
            <a:chOff x="0" y="0"/>
            <a:chExt cx="637949" cy="2275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7949" cy="227516"/>
            </a:xfrm>
            <a:custGeom>
              <a:avLst/>
              <a:gdLst/>
              <a:ahLst/>
              <a:cxnLst/>
              <a:rect l="l" t="t" r="r" b="b"/>
              <a:pathLst>
                <a:path w="637949" h="227516">
                  <a:moveTo>
                    <a:pt x="5358" y="0"/>
                  </a:moveTo>
                  <a:lnTo>
                    <a:pt x="632592" y="0"/>
                  </a:lnTo>
                  <a:cubicBezTo>
                    <a:pt x="635551" y="0"/>
                    <a:pt x="637949" y="2399"/>
                    <a:pt x="637949" y="5358"/>
                  </a:cubicBezTo>
                  <a:lnTo>
                    <a:pt x="637949" y="222158"/>
                  </a:lnTo>
                  <a:cubicBezTo>
                    <a:pt x="637949" y="225117"/>
                    <a:pt x="635551" y="227516"/>
                    <a:pt x="632592" y="227516"/>
                  </a:cubicBezTo>
                  <a:lnTo>
                    <a:pt x="5358" y="227516"/>
                  </a:lnTo>
                  <a:cubicBezTo>
                    <a:pt x="2399" y="227516"/>
                    <a:pt x="0" y="225117"/>
                    <a:pt x="0" y="222158"/>
                  </a:cubicBezTo>
                  <a:lnTo>
                    <a:pt x="0" y="5358"/>
                  </a:lnTo>
                  <a:cubicBezTo>
                    <a:pt x="0" y="2399"/>
                    <a:pt x="2399" y="0"/>
                    <a:pt x="5358" y="0"/>
                  </a:cubicBezTo>
                  <a:close/>
                </a:path>
              </a:pathLst>
            </a:custGeom>
            <a:ln w="28575" cap="sq">
              <a:solidFill>
                <a:srgbClr val="EE73A3"/>
              </a:solidFill>
              <a:prstDash val="solid"/>
              <a:miter/>
            </a:ln>
          </p:spPr>
          <p:txBody>
            <a:bodyPr/>
            <a:lstStyle/>
            <a:p>
              <a:endParaRPr lang="en-SE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85725"/>
              <a:ext cx="637949" cy="141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77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990408" y="3134816"/>
            <a:ext cx="12134189" cy="3875960"/>
            <a:chOff x="0" y="0"/>
            <a:chExt cx="16178918" cy="5167947"/>
          </a:xfrm>
        </p:grpSpPr>
        <p:sp>
          <p:nvSpPr>
            <p:cNvPr id="26" name="TextBox 26"/>
            <p:cNvSpPr txBox="1"/>
            <p:nvPr/>
          </p:nvSpPr>
          <p:spPr>
            <a:xfrm>
              <a:off x="7003765" y="3580962"/>
              <a:ext cx="678025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Y =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003765" y="1762458"/>
              <a:ext cx="728888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O =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67785" y="1762458"/>
              <a:ext cx="687077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P =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667785" y="3580962"/>
              <a:ext cx="681474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Z =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336936" y="3580962"/>
              <a:ext cx="697853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Å =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336936" y="1762458"/>
              <a:ext cx="728888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Q =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2000955" y="3580962"/>
              <a:ext cx="697853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Ä =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2000955" y="1762458"/>
              <a:ext cx="704750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 spc="5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R =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3670492" y="1762458"/>
              <a:ext cx="686215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S =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670492" y="3580962"/>
              <a:ext cx="728888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Ö =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42308" y="170063"/>
              <a:ext cx="1168455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A=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010603" y="161925"/>
              <a:ext cx="563369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B=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674623" y="161925"/>
              <a:ext cx="703457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C =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339746" y="161925"/>
              <a:ext cx="584059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D=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003765" y="161925"/>
              <a:ext cx="546127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E=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667785" y="161925"/>
              <a:ext cx="671991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F =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336936" y="161925"/>
              <a:ext cx="585783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G=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2000955" y="161925"/>
              <a:ext cx="728026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H =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3670492" y="161925"/>
              <a:ext cx="538799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I =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5334512" y="161925"/>
              <a:ext cx="531041" cy="367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03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J=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5334512" y="1762458"/>
              <a:ext cx="844407" cy="575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49"/>
                </a:lnSpc>
              </a:pPr>
              <a:r>
                <a:rPr lang="en-US" sz="2606" b="1" spc="878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T=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42308" y="1486233"/>
              <a:ext cx="701732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K =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010603" y="1486233"/>
              <a:ext cx="667249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L =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674623" y="1486233"/>
              <a:ext cx="794837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M =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339746" y="1486233"/>
              <a:ext cx="728026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N =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1123558" y="2621066"/>
              <a:ext cx="135346" cy="606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2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342308" y="3304737"/>
              <a:ext cx="850441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U = 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010603" y="3304737"/>
              <a:ext cx="832768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V = 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3674623" y="3304737"/>
              <a:ext cx="971563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W = 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339746" y="3304737"/>
              <a:ext cx="819837" cy="8630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16"/>
                </a:lnSpc>
              </a:pPr>
              <a:r>
                <a:rPr lang="en-US" sz="2606" b="1">
                  <a:solidFill>
                    <a:srgbClr val="000000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X = </a:t>
              </a:r>
            </a:p>
          </p:txBody>
        </p:sp>
        <p:sp>
          <p:nvSpPr>
            <p:cNvPr id="56" name="Freeform 56"/>
            <p:cNvSpPr/>
            <p:nvPr/>
          </p:nvSpPr>
          <p:spPr>
            <a:xfrm>
              <a:off x="5068871" y="593507"/>
              <a:ext cx="1056005" cy="810757"/>
            </a:xfrm>
            <a:custGeom>
              <a:avLst/>
              <a:gdLst/>
              <a:ahLst/>
              <a:cxnLst/>
              <a:rect l="l" t="t" r="r" b="b"/>
              <a:pathLst>
                <a:path w="1056005" h="810757">
                  <a:moveTo>
                    <a:pt x="0" y="0"/>
                  </a:moveTo>
                  <a:lnTo>
                    <a:pt x="1056005" y="0"/>
                  </a:lnTo>
                  <a:lnTo>
                    <a:pt x="1056005" y="810757"/>
                  </a:lnTo>
                  <a:lnTo>
                    <a:pt x="0" y="810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55577" r="-642369" b="-18832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8661068" y="2317310"/>
              <a:ext cx="595943" cy="1299795"/>
            </a:xfrm>
            <a:custGeom>
              <a:avLst/>
              <a:gdLst/>
              <a:ahLst/>
              <a:cxnLst/>
              <a:rect l="l" t="t" r="r" b="b"/>
              <a:pathLst>
                <a:path w="595943" h="1299795">
                  <a:moveTo>
                    <a:pt x="0" y="0"/>
                  </a:moveTo>
                  <a:lnTo>
                    <a:pt x="595944" y="0"/>
                  </a:lnTo>
                  <a:lnTo>
                    <a:pt x="595944" y="1299795"/>
                  </a:lnTo>
                  <a:lnTo>
                    <a:pt x="0" y="1299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8283" t="-259922" r="-12173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5143900" y="4115565"/>
              <a:ext cx="950338" cy="831433"/>
            </a:xfrm>
            <a:custGeom>
              <a:avLst/>
              <a:gdLst/>
              <a:ahLst/>
              <a:cxnLst/>
              <a:rect l="l" t="t" r="r" b="b"/>
              <a:pathLst>
                <a:path w="950338" h="831433">
                  <a:moveTo>
                    <a:pt x="0" y="0"/>
                  </a:moveTo>
                  <a:lnTo>
                    <a:pt x="950338" y="0"/>
                  </a:lnTo>
                  <a:lnTo>
                    <a:pt x="950338" y="831432"/>
                  </a:lnTo>
                  <a:lnTo>
                    <a:pt x="0" y="831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07044" t="-70845" r="-640915" b="-43864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9" name="Freeform 59"/>
            <p:cNvSpPr/>
            <p:nvPr/>
          </p:nvSpPr>
          <p:spPr>
            <a:xfrm rot="-211915">
              <a:off x="13599565" y="4056948"/>
              <a:ext cx="680655" cy="952694"/>
            </a:xfrm>
            <a:custGeom>
              <a:avLst/>
              <a:gdLst/>
              <a:ahLst/>
              <a:cxnLst/>
              <a:rect l="l" t="t" r="r" b="b"/>
              <a:pathLst>
                <a:path w="680655" h="952694">
                  <a:moveTo>
                    <a:pt x="0" y="0"/>
                  </a:moveTo>
                  <a:lnTo>
                    <a:pt x="680654" y="0"/>
                  </a:lnTo>
                  <a:lnTo>
                    <a:pt x="680654" y="952694"/>
                  </a:lnTo>
                  <a:lnTo>
                    <a:pt x="0" y="952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94363" t="-8501" r="-727532" b="-3825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0" name="Freeform 60"/>
            <p:cNvSpPr/>
            <p:nvPr/>
          </p:nvSpPr>
          <p:spPr>
            <a:xfrm rot="1977649">
              <a:off x="1759309" y="2380664"/>
              <a:ext cx="1004617" cy="964264"/>
            </a:xfrm>
            <a:custGeom>
              <a:avLst/>
              <a:gdLst/>
              <a:ahLst/>
              <a:cxnLst/>
              <a:rect l="l" t="t" r="r" b="b"/>
              <a:pathLst>
                <a:path w="1004617" h="964264">
                  <a:moveTo>
                    <a:pt x="0" y="0"/>
                  </a:moveTo>
                  <a:lnTo>
                    <a:pt x="1004616" y="0"/>
                  </a:lnTo>
                  <a:lnTo>
                    <a:pt x="1004616" y="964264"/>
                  </a:lnTo>
                  <a:lnTo>
                    <a:pt x="0" y="96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31489" t="-154785" r="-496377" b="-2303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8508583" y="431372"/>
              <a:ext cx="802210" cy="1086692"/>
            </a:xfrm>
            <a:custGeom>
              <a:avLst/>
              <a:gdLst/>
              <a:ahLst/>
              <a:cxnLst/>
              <a:rect l="l" t="t" r="r" b="b"/>
              <a:pathLst>
                <a:path w="802210" h="1086692">
                  <a:moveTo>
                    <a:pt x="0" y="0"/>
                  </a:moveTo>
                  <a:lnTo>
                    <a:pt x="802210" y="0"/>
                  </a:lnTo>
                  <a:lnTo>
                    <a:pt x="802210" y="1086693"/>
                  </a:lnTo>
                  <a:lnTo>
                    <a:pt x="0" y="1086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90204" t="-271849" r="-850793" b="-10194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9998936" y="2467720"/>
              <a:ext cx="1191716" cy="998974"/>
            </a:xfrm>
            <a:custGeom>
              <a:avLst/>
              <a:gdLst/>
              <a:ahLst/>
              <a:cxnLst/>
              <a:rect l="l" t="t" r="r" b="b"/>
              <a:pathLst>
                <a:path w="1191716" h="998974">
                  <a:moveTo>
                    <a:pt x="0" y="0"/>
                  </a:moveTo>
                  <a:lnTo>
                    <a:pt x="1191716" y="0"/>
                  </a:lnTo>
                  <a:lnTo>
                    <a:pt x="1191716" y="998974"/>
                  </a:lnTo>
                  <a:lnTo>
                    <a:pt x="0" y="9989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16338" t="-368305" r="-48155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3" name="Freeform 63"/>
            <p:cNvSpPr/>
            <p:nvPr/>
          </p:nvSpPr>
          <p:spPr>
            <a:xfrm rot="-306296">
              <a:off x="5211506" y="2289977"/>
              <a:ext cx="840538" cy="985871"/>
            </a:xfrm>
            <a:custGeom>
              <a:avLst/>
              <a:gdLst/>
              <a:ahLst/>
              <a:cxnLst/>
              <a:rect l="l" t="t" r="r" b="b"/>
              <a:pathLst>
                <a:path w="840538" h="985871">
                  <a:moveTo>
                    <a:pt x="0" y="0"/>
                  </a:moveTo>
                  <a:lnTo>
                    <a:pt x="840538" y="0"/>
                  </a:lnTo>
                  <a:lnTo>
                    <a:pt x="840538" y="985871"/>
                  </a:lnTo>
                  <a:lnTo>
                    <a:pt x="0" y="9858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84436" t="-315643" r="-559267" b="-369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4" name="Freeform 64"/>
            <p:cNvSpPr/>
            <p:nvPr/>
          </p:nvSpPr>
          <p:spPr>
            <a:xfrm rot="227491">
              <a:off x="25458" y="4241589"/>
              <a:ext cx="946631" cy="801305"/>
            </a:xfrm>
            <a:custGeom>
              <a:avLst/>
              <a:gdLst/>
              <a:ahLst/>
              <a:cxnLst/>
              <a:rect l="l" t="t" r="r" b="b"/>
              <a:pathLst>
                <a:path w="946631" h="801305">
                  <a:moveTo>
                    <a:pt x="0" y="0"/>
                  </a:moveTo>
                  <a:lnTo>
                    <a:pt x="946631" y="0"/>
                  </a:lnTo>
                  <a:lnTo>
                    <a:pt x="946631" y="801305"/>
                  </a:lnTo>
                  <a:lnTo>
                    <a:pt x="0" y="801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02021" t="-358375" r="-558606" b="-1799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13626031" y="2349269"/>
              <a:ext cx="898345" cy="831768"/>
            </a:xfrm>
            <a:custGeom>
              <a:avLst/>
              <a:gdLst/>
              <a:ahLst/>
              <a:cxnLst/>
              <a:rect l="l" t="t" r="r" b="b"/>
              <a:pathLst>
                <a:path w="898345" h="831768">
                  <a:moveTo>
                    <a:pt x="0" y="0"/>
                  </a:moveTo>
                  <a:lnTo>
                    <a:pt x="898344" y="0"/>
                  </a:lnTo>
                  <a:lnTo>
                    <a:pt x="898344" y="831768"/>
                  </a:lnTo>
                  <a:lnTo>
                    <a:pt x="0" y="831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38339" t="-277925" r="-537098" b="-27542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15153941" y="646361"/>
              <a:ext cx="919192" cy="871703"/>
            </a:xfrm>
            <a:custGeom>
              <a:avLst/>
              <a:gdLst/>
              <a:ahLst/>
              <a:cxnLst/>
              <a:rect l="l" t="t" r="r" b="b"/>
              <a:pathLst>
                <a:path w="919192" h="871703">
                  <a:moveTo>
                    <a:pt x="0" y="0"/>
                  </a:moveTo>
                  <a:lnTo>
                    <a:pt x="919192" y="0"/>
                  </a:lnTo>
                  <a:lnTo>
                    <a:pt x="919192" y="871704"/>
                  </a:lnTo>
                  <a:lnTo>
                    <a:pt x="0" y="871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32920" t="-260149" r="-271883" b="-17652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117639" y="2337730"/>
              <a:ext cx="1028122" cy="1007198"/>
            </a:xfrm>
            <a:custGeom>
              <a:avLst/>
              <a:gdLst/>
              <a:ahLst/>
              <a:cxnLst/>
              <a:rect l="l" t="t" r="r" b="b"/>
              <a:pathLst>
                <a:path w="1028122" h="1007198">
                  <a:moveTo>
                    <a:pt x="0" y="0"/>
                  </a:moveTo>
                  <a:lnTo>
                    <a:pt x="1028122" y="0"/>
                  </a:lnTo>
                  <a:lnTo>
                    <a:pt x="1028122" y="1007198"/>
                  </a:lnTo>
                  <a:lnTo>
                    <a:pt x="0" y="1007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18494" t="-190362" r="-397060" b="-2927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10154799" y="459776"/>
              <a:ext cx="879990" cy="944488"/>
            </a:xfrm>
            <a:custGeom>
              <a:avLst/>
              <a:gdLst/>
              <a:ahLst/>
              <a:cxnLst/>
              <a:rect l="l" t="t" r="r" b="b"/>
              <a:pathLst>
                <a:path w="879990" h="944488">
                  <a:moveTo>
                    <a:pt x="0" y="0"/>
                  </a:moveTo>
                  <a:lnTo>
                    <a:pt x="879990" y="0"/>
                  </a:lnTo>
                  <a:lnTo>
                    <a:pt x="879990" y="944488"/>
                  </a:lnTo>
                  <a:lnTo>
                    <a:pt x="0" y="944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24999" t="-442737" r="-187633" b="-4037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3598440" y="573577"/>
              <a:ext cx="855822" cy="802283"/>
            </a:xfrm>
            <a:custGeom>
              <a:avLst/>
              <a:gdLst/>
              <a:ahLst/>
              <a:cxnLst/>
              <a:rect l="l" t="t" r="r" b="b"/>
              <a:pathLst>
                <a:path w="855822" h="802283">
                  <a:moveTo>
                    <a:pt x="0" y="0"/>
                  </a:moveTo>
                  <a:lnTo>
                    <a:pt x="855822" y="0"/>
                  </a:lnTo>
                  <a:lnTo>
                    <a:pt x="855822" y="802283"/>
                  </a:lnTo>
                  <a:lnTo>
                    <a:pt x="0" y="802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561048" t="-60569" r="-310753" b="-42254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13485023" y="632827"/>
              <a:ext cx="862663" cy="805082"/>
            </a:xfrm>
            <a:custGeom>
              <a:avLst/>
              <a:gdLst/>
              <a:ahLst/>
              <a:cxnLst/>
              <a:rect l="l" t="t" r="r" b="b"/>
              <a:pathLst>
                <a:path w="862663" h="805082">
                  <a:moveTo>
                    <a:pt x="0" y="0"/>
                  </a:moveTo>
                  <a:lnTo>
                    <a:pt x="862663" y="0"/>
                  </a:lnTo>
                  <a:lnTo>
                    <a:pt x="862663" y="805082"/>
                  </a:lnTo>
                  <a:lnTo>
                    <a:pt x="0" y="805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77374" t="-377477" r="-153117" b="-20390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1" name="Freeform 71"/>
            <p:cNvSpPr/>
            <p:nvPr/>
          </p:nvSpPr>
          <p:spPr>
            <a:xfrm rot="-240099">
              <a:off x="15179533" y="2372446"/>
              <a:ext cx="967108" cy="958835"/>
            </a:xfrm>
            <a:custGeom>
              <a:avLst/>
              <a:gdLst/>
              <a:ahLst/>
              <a:cxnLst/>
              <a:rect l="l" t="t" r="r" b="b"/>
              <a:pathLst>
                <a:path w="967108" h="958835">
                  <a:moveTo>
                    <a:pt x="0" y="0"/>
                  </a:moveTo>
                  <a:lnTo>
                    <a:pt x="967108" y="0"/>
                  </a:lnTo>
                  <a:lnTo>
                    <a:pt x="967108" y="958835"/>
                  </a:lnTo>
                  <a:lnTo>
                    <a:pt x="0" y="958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811466" t="-320927" r="-22077" b="-10872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3319027" y="2128068"/>
              <a:ext cx="1128616" cy="1183220"/>
            </a:xfrm>
            <a:custGeom>
              <a:avLst/>
              <a:gdLst/>
              <a:ahLst/>
              <a:cxnLst/>
              <a:rect l="l" t="t" r="r" b="b"/>
              <a:pathLst>
                <a:path w="1128616" h="1183220">
                  <a:moveTo>
                    <a:pt x="0" y="0"/>
                  </a:moveTo>
                  <a:lnTo>
                    <a:pt x="1128616" y="0"/>
                  </a:lnTo>
                  <a:lnTo>
                    <a:pt x="1128616" y="1183220"/>
                  </a:lnTo>
                  <a:lnTo>
                    <a:pt x="0" y="1183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95541" t="-82583" r="-19682" b="-30847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3" name="Freeform 73"/>
            <p:cNvSpPr/>
            <p:nvPr/>
          </p:nvSpPr>
          <p:spPr>
            <a:xfrm rot="309524">
              <a:off x="3651165" y="4124606"/>
              <a:ext cx="750373" cy="899734"/>
            </a:xfrm>
            <a:custGeom>
              <a:avLst/>
              <a:gdLst/>
              <a:ahLst/>
              <a:cxnLst/>
              <a:rect l="l" t="t" r="r" b="b"/>
              <a:pathLst>
                <a:path w="750373" h="899734">
                  <a:moveTo>
                    <a:pt x="0" y="0"/>
                  </a:moveTo>
                  <a:lnTo>
                    <a:pt x="750372" y="0"/>
                  </a:lnTo>
                  <a:lnTo>
                    <a:pt x="750372" y="899734"/>
                  </a:lnTo>
                  <a:lnTo>
                    <a:pt x="0" y="899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399127" t="-146996" r="-213008" b="-55620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4" name="Freeform 74"/>
            <p:cNvSpPr/>
            <p:nvPr/>
          </p:nvSpPr>
          <p:spPr>
            <a:xfrm rot="-1980109">
              <a:off x="1739986" y="546022"/>
              <a:ext cx="984340" cy="890447"/>
            </a:xfrm>
            <a:custGeom>
              <a:avLst/>
              <a:gdLst/>
              <a:ahLst/>
              <a:cxnLst/>
              <a:rect l="l" t="t" r="r" b="b"/>
              <a:pathLst>
                <a:path w="984340" h="890447">
                  <a:moveTo>
                    <a:pt x="0" y="0"/>
                  </a:moveTo>
                  <a:lnTo>
                    <a:pt x="984341" y="0"/>
                  </a:lnTo>
                  <a:lnTo>
                    <a:pt x="984341" y="890447"/>
                  </a:lnTo>
                  <a:lnTo>
                    <a:pt x="0" y="890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89383" t="-43169" r="-330399" b="-3044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5" name="Freeform 75"/>
            <p:cNvSpPr/>
            <p:nvPr/>
          </p:nvSpPr>
          <p:spPr>
            <a:xfrm rot="230851">
              <a:off x="10326537" y="4115565"/>
              <a:ext cx="663928" cy="1011417"/>
            </a:xfrm>
            <a:custGeom>
              <a:avLst/>
              <a:gdLst/>
              <a:ahLst/>
              <a:cxnLst/>
              <a:rect l="l" t="t" r="r" b="b"/>
              <a:pathLst>
                <a:path w="663928" h="1011417">
                  <a:moveTo>
                    <a:pt x="0" y="0"/>
                  </a:moveTo>
                  <a:lnTo>
                    <a:pt x="663928" y="0"/>
                  </a:lnTo>
                  <a:lnTo>
                    <a:pt x="663928" y="1011416"/>
                  </a:lnTo>
                  <a:lnTo>
                    <a:pt x="0" y="1011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90379" t="-302965" r="-50094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6" name="Freeform 76"/>
            <p:cNvSpPr/>
            <p:nvPr/>
          </p:nvSpPr>
          <p:spPr>
            <a:xfrm rot="-236232">
              <a:off x="1860461" y="4122253"/>
              <a:ext cx="743390" cy="964264"/>
            </a:xfrm>
            <a:custGeom>
              <a:avLst/>
              <a:gdLst/>
              <a:ahLst/>
              <a:cxnLst/>
              <a:rect l="l" t="t" r="r" b="b"/>
              <a:pathLst>
                <a:path w="743390" h="964264">
                  <a:moveTo>
                    <a:pt x="0" y="0"/>
                  </a:moveTo>
                  <a:lnTo>
                    <a:pt x="743391" y="0"/>
                  </a:lnTo>
                  <a:lnTo>
                    <a:pt x="743391" y="964264"/>
                  </a:lnTo>
                  <a:lnTo>
                    <a:pt x="0" y="96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705944" t="-129587" r="-312834" b="-25557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7" name="Freeform 77"/>
            <p:cNvSpPr/>
            <p:nvPr/>
          </p:nvSpPr>
          <p:spPr>
            <a:xfrm rot="-144497">
              <a:off x="11858385" y="2219758"/>
              <a:ext cx="870399" cy="1126310"/>
            </a:xfrm>
            <a:custGeom>
              <a:avLst/>
              <a:gdLst/>
              <a:ahLst/>
              <a:cxnLst/>
              <a:rect l="l" t="t" r="r" b="b"/>
              <a:pathLst>
                <a:path w="870399" h="1126310">
                  <a:moveTo>
                    <a:pt x="0" y="0"/>
                  </a:moveTo>
                  <a:lnTo>
                    <a:pt x="870399" y="0"/>
                  </a:lnTo>
                  <a:lnTo>
                    <a:pt x="870399" y="1126309"/>
                  </a:lnTo>
                  <a:lnTo>
                    <a:pt x="0" y="1126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71345" t="-130228" r="-289729" b="-36142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8" name="Freeform 78"/>
            <p:cNvSpPr/>
            <p:nvPr/>
          </p:nvSpPr>
          <p:spPr>
            <a:xfrm rot="1692000">
              <a:off x="6692922" y="4005712"/>
              <a:ext cx="1097571" cy="1171941"/>
            </a:xfrm>
            <a:custGeom>
              <a:avLst/>
              <a:gdLst/>
              <a:ahLst/>
              <a:cxnLst/>
              <a:rect l="l" t="t" r="r" b="b"/>
              <a:pathLst>
                <a:path w="1097571" h="1171941">
                  <a:moveTo>
                    <a:pt x="0" y="353088"/>
                  </a:moveTo>
                  <a:lnTo>
                    <a:pt x="658506" y="0"/>
                  </a:lnTo>
                  <a:lnTo>
                    <a:pt x="1097571" y="818854"/>
                  </a:lnTo>
                  <a:lnTo>
                    <a:pt x="439066" y="1171942"/>
                  </a:lnTo>
                  <a:lnTo>
                    <a:pt x="0" y="353088"/>
                  </a:lnTo>
                  <a:close/>
                </a:path>
              </a:pathLst>
            </a:custGeom>
            <a:blipFill>
              <a:blip r:embed="rId9"/>
              <a:stretch>
                <a:fillRect l="-40233" t="-49994" r="-373057" b="-12040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9" name="Freeform 79"/>
            <p:cNvSpPr/>
            <p:nvPr/>
          </p:nvSpPr>
          <p:spPr>
            <a:xfrm>
              <a:off x="8618435" y="4036887"/>
              <a:ext cx="709578" cy="1120273"/>
            </a:xfrm>
            <a:custGeom>
              <a:avLst/>
              <a:gdLst/>
              <a:ahLst/>
              <a:cxnLst/>
              <a:rect l="l" t="t" r="r" b="b"/>
              <a:pathLst>
                <a:path w="709578" h="1120273">
                  <a:moveTo>
                    <a:pt x="0" y="0"/>
                  </a:moveTo>
                  <a:lnTo>
                    <a:pt x="709578" y="0"/>
                  </a:lnTo>
                  <a:lnTo>
                    <a:pt x="709578" y="1120273"/>
                  </a:lnTo>
                  <a:lnTo>
                    <a:pt x="0" y="112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9628" t="-22721" r="-26625" b="-32842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219360" y="529661"/>
              <a:ext cx="824680" cy="761601"/>
            </a:xfrm>
            <a:custGeom>
              <a:avLst/>
              <a:gdLst/>
              <a:ahLst/>
              <a:cxnLst/>
              <a:rect l="l" t="t" r="r" b="b"/>
              <a:pathLst>
                <a:path w="824680" h="761601">
                  <a:moveTo>
                    <a:pt x="0" y="0"/>
                  </a:moveTo>
                  <a:lnTo>
                    <a:pt x="824680" y="0"/>
                  </a:lnTo>
                  <a:lnTo>
                    <a:pt x="824680" y="761602"/>
                  </a:lnTo>
                  <a:lnTo>
                    <a:pt x="0" y="761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946538" t="-189896" r="-42981" b="-37371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6877219" y="2235695"/>
              <a:ext cx="764424" cy="1094435"/>
            </a:xfrm>
            <a:custGeom>
              <a:avLst/>
              <a:gdLst/>
              <a:ahLst/>
              <a:cxnLst/>
              <a:rect l="l" t="t" r="r" b="b"/>
              <a:pathLst>
                <a:path w="764424" h="1094435">
                  <a:moveTo>
                    <a:pt x="0" y="0"/>
                  </a:moveTo>
                  <a:lnTo>
                    <a:pt x="764423" y="0"/>
                  </a:lnTo>
                  <a:lnTo>
                    <a:pt x="764423" y="1094435"/>
                  </a:lnTo>
                  <a:lnTo>
                    <a:pt x="0" y="1094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025458" t="-135158" r="-170008" b="-27381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2060176" y="564052"/>
              <a:ext cx="446171" cy="547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30"/>
                </a:lnSpc>
              </a:pPr>
              <a:r>
                <a:rPr lang="en-US" sz="2692" b="1">
                  <a:solidFill>
                    <a:srgbClr val="1E1D1D"/>
                  </a:solidFill>
                  <a:latin typeface="Work Sans 1 Medium"/>
                  <a:ea typeface="Work Sans 1 Medium"/>
                  <a:cs typeface="Work Sans 1 Medium"/>
                  <a:sym typeface="Work Sans 1 Medium"/>
                </a:rPr>
                <a:t>...</a:t>
              </a:r>
            </a:p>
          </p:txBody>
        </p:sp>
        <p:sp>
          <p:nvSpPr>
            <p:cNvPr id="83" name="Freeform 83"/>
            <p:cNvSpPr/>
            <p:nvPr/>
          </p:nvSpPr>
          <p:spPr>
            <a:xfrm>
              <a:off x="6846578" y="399405"/>
              <a:ext cx="819496" cy="1022114"/>
            </a:xfrm>
            <a:custGeom>
              <a:avLst/>
              <a:gdLst/>
              <a:ahLst/>
              <a:cxnLst/>
              <a:rect l="l" t="t" r="r" b="b"/>
              <a:pathLst>
                <a:path w="819496" h="1022114">
                  <a:moveTo>
                    <a:pt x="0" y="0"/>
                  </a:moveTo>
                  <a:lnTo>
                    <a:pt x="819496" y="0"/>
                  </a:lnTo>
                  <a:lnTo>
                    <a:pt x="819496" y="1022114"/>
                  </a:lnTo>
                  <a:lnTo>
                    <a:pt x="0" y="1022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48002" t="-28299" r="-866876" b="-32940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4" name="Freeform 84"/>
            <p:cNvSpPr/>
            <p:nvPr/>
          </p:nvSpPr>
          <p:spPr>
            <a:xfrm>
              <a:off x="11839036" y="573577"/>
              <a:ext cx="913027" cy="923582"/>
            </a:xfrm>
            <a:custGeom>
              <a:avLst/>
              <a:gdLst/>
              <a:ahLst/>
              <a:cxnLst/>
              <a:rect l="l" t="t" r="r" b="b"/>
              <a:pathLst>
                <a:path w="913027" h="923582">
                  <a:moveTo>
                    <a:pt x="0" y="0"/>
                  </a:moveTo>
                  <a:lnTo>
                    <a:pt x="913028" y="0"/>
                  </a:lnTo>
                  <a:lnTo>
                    <a:pt x="913028" y="923582"/>
                  </a:lnTo>
                  <a:lnTo>
                    <a:pt x="0" y="9235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54948" t="-424677" r="-29146" b="-2254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11790429" y="4092693"/>
              <a:ext cx="1118906" cy="1075254"/>
            </a:xfrm>
            <a:custGeom>
              <a:avLst/>
              <a:gdLst/>
              <a:ahLst/>
              <a:cxnLst/>
              <a:rect l="l" t="t" r="r" b="b"/>
              <a:pathLst>
                <a:path w="1118906" h="1075254">
                  <a:moveTo>
                    <a:pt x="0" y="0"/>
                  </a:moveTo>
                  <a:lnTo>
                    <a:pt x="1118906" y="0"/>
                  </a:lnTo>
                  <a:lnTo>
                    <a:pt x="1118906" y="1075254"/>
                  </a:lnTo>
                  <a:lnTo>
                    <a:pt x="0" y="1075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653676" t="-221724" r="-17414" b="-1296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6" name="TextBox 86"/>
          <p:cNvSpPr txBox="1"/>
          <p:nvPr/>
        </p:nvSpPr>
        <p:spPr>
          <a:xfrm>
            <a:off x="5705255" y="1441258"/>
            <a:ext cx="6976220" cy="73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0"/>
              </a:lnSpc>
            </a:pPr>
            <a:r>
              <a:rPr lang="en-US" sz="5204" b="1">
                <a:solidFill>
                  <a:srgbClr val="EE73A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Nyckel:</a:t>
            </a:r>
          </a:p>
        </p:txBody>
      </p:sp>
      <p:grpSp>
        <p:nvGrpSpPr>
          <p:cNvPr id="87" name="Group 87"/>
          <p:cNvGrpSpPr>
            <a:grpSpLocks noChangeAspect="1"/>
          </p:cNvGrpSpPr>
          <p:nvPr/>
        </p:nvGrpSpPr>
        <p:grpSpPr>
          <a:xfrm>
            <a:off x="12240197" y="359741"/>
            <a:ext cx="4309794" cy="535812"/>
            <a:chOff x="0" y="0"/>
            <a:chExt cx="5746392" cy="714416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C763707C-3A6B-17D0-EA5D-6856F29340FB}"/>
              </a:ext>
            </a:extLst>
          </p:cNvPr>
          <p:cNvSpPr/>
          <p:nvPr/>
        </p:nvSpPr>
        <p:spPr>
          <a:xfrm>
            <a:off x="-195943" y="-179613"/>
            <a:ext cx="18663557" cy="10907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" name="Group 2"/>
          <p:cNvGrpSpPr/>
          <p:nvPr/>
        </p:nvGrpSpPr>
        <p:grpSpPr>
          <a:xfrm>
            <a:off x="884599" y="4319590"/>
            <a:ext cx="16826025" cy="5131665"/>
            <a:chOff x="34766" y="228599"/>
            <a:chExt cx="22434700" cy="6842220"/>
          </a:xfrm>
        </p:grpSpPr>
        <p:sp>
          <p:nvSpPr>
            <p:cNvPr id="3" name="TextBox 3"/>
            <p:cNvSpPr txBox="1"/>
            <p:nvPr/>
          </p:nvSpPr>
          <p:spPr>
            <a:xfrm>
              <a:off x="9564633" y="4892156"/>
              <a:ext cx="92593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Y =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9564633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O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837087" y="2408732"/>
              <a:ext cx="938301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P =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1837087" y="4892156"/>
              <a:ext cx="93064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Z =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116549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Å =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116549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Q =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389002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Ä =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389001" y="2400667"/>
              <a:ext cx="1528023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7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R =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668991" y="2408732"/>
              <a:ext cx="937124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S =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8668991" y="4892156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Ö =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67469" y="239713"/>
              <a:ext cx="1595691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A=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745763" y="228600"/>
              <a:ext cx="769360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B=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018217" y="228600"/>
              <a:ext cx="96066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C =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161546" y="237828"/>
              <a:ext cx="1413200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D =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09139" y="228599"/>
              <a:ext cx="1119137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E =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837087" y="228600"/>
              <a:ext cx="91769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F =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116549" y="273662"/>
              <a:ext cx="1165869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G =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389002" y="228600"/>
              <a:ext cx="994223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H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668991" y="228600"/>
              <a:ext cx="735807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I =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0941445" y="228599"/>
              <a:ext cx="1255285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J =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0941445" y="2400667"/>
              <a:ext cx="1528021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1199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T=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7469" y="1928398"/>
              <a:ext cx="958315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K =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745763" y="1928398"/>
              <a:ext cx="911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L =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018217" y="1928398"/>
              <a:ext cx="10854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M =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92178" y="1928398"/>
              <a:ext cx="994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N =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534378" y="3572680"/>
              <a:ext cx="184835" cy="835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10"/>
                </a:lnSpc>
              </a:pP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7469" y="4302962"/>
              <a:ext cx="1161399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U = 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745763" y="4302962"/>
              <a:ext cx="11372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V =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018217" y="4302962"/>
              <a:ext cx="1326807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W = 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292178" y="4302962"/>
              <a:ext cx="1119604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X = 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6922260" y="810518"/>
              <a:ext cx="1442125" cy="1107204"/>
            </a:xfrm>
            <a:custGeom>
              <a:avLst/>
              <a:gdLst/>
              <a:ahLst/>
              <a:cxnLst/>
              <a:rect l="l" t="t" r="r" b="b"/>
              <a:pathLst>
                <a:path w="1442125" h="1107204">
                  <a:moveTo>
                    <a:pt x="0" y="0"/>
                  </a:moveTo>
                  <a:lnTo>
                    <a:pt x="1442125" y="0"/>
                  </a:lnTo>
                  <a:lnTo>
                    <a:pt x="1442125" y="1107203"/>
                  </a:lnTo>
                  <a:lnTo>
                    <a:pt x="0" y="1107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55577" r="-642369" b="-18832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1827914" y="3164614"/>
              <a:ext cx="813845" cy="1775055"/>
            </a:xfrm>
            <a:custGeom>
              <a:avLst/>
              <a:gdLst/>
              <a:ahLst/>
              <a:cxnLst/>
              <a:rect l="l" t="t" r="r" b="b"/>
              <a:pathLst>
                <a:path w="813845" h="1775055">
                  <a:moveTo>
                    <a:pt x="0" y="0"/>
                  </a:moveTo>
                  <a:lnTo>
                    <a:pt x="813845" y="0"/>
                  </a:lnTo>
                  <a:lnTo>
                    <a:pt x="813845" y="1775055"/>
                  </a:lnTo>
                  <a:lnTo>
                    <a:pt x="0" y="1775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8283" t="-259922" r="-12173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7024723" y="5620386"/>
              <a:ext cx="1297822" cy="1135439"/>
            </a:xfrm>
            <a:custGeom>
              <a:avLst/>
              <a:gdLst/>
              <a:ahLst/>
              <a:cxnLst/>
              <a:rect l="l" t="t" r="r" b="b"/>
              <a:pathLst>
                <a:path w="1297822" h="1135439">
                  <a:moveTo>
                    <a:pt x="0" y="0"/>
                  </a:moveTo>
                  <a:lnTo>
                    <a:pt x="1297822" y="0"/>
                  </a:lnTo>
                  <a:lnTo>
                    <a:pt x="1297822" y="1135439"/>
                  </a:lnTo>
                  <a:lnTo>
                    <a:pt x="0" y="1135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044" t="-70845" r="-640915" b="-43864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6" name="Freeform 36"/>
            <p:cNvSpPr/>
            <p:nvPr/>
          </p:nvSpPr>
          <p:spPr>
            <a:xfrm rot="-211915">
              <a:off x="18572129" y="5540336"/>
              <a:ext cx="929531" cy="1301038"/>
            </a:xfrm>
            <a:custGeom>
              <a:avLst/>
              <a:gdLst/>
              <a:ahLst/>
              <a:cxnLst/>
              <a:rect l="l" t="t" r="r" b="b"/>
              <a:pathLst>
                <a:path w="929531" h="1301038">
                  <a:moveTo>
                    <a:pt x="0" y="0"/>
                  </a:moveTo>
                  <a:lnTo>
                    <a:pt x="929531" y="0"/>
                  </a:lnTo>
                  <a:lnTo>
                    <a:pt x="929531" y="1301038"/>
                  </a:lnTo>
                  <a:lnTo>
                    <a:pt x="0" y="130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4363" t="-8501" r="-727532" b="-3825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7" name="Freeform 37"/>
            <p:cNvSpPr/>
            <p:nvPr/>
          </p:nvSpPr>
          <p:spPr>
            <a:xfrm rot="1977649">
              <a:off x="2402585" y="3251134"/>
              <a:ext cx="1371946" cy="1316839"/>
            </a:xfrm>
            <a:custGeom>
              <a:avLst/>
              <a:gdLst/>
              <a:ahLst/>
              <a:cxnLst/>
              <a:rect l="l" t="t" r="r" b="b"/>
              <a:pathLst>
                <a:path w="1371946" h="1316839">
                  <a:moveTo>
                    <a:pt x="0" y="0"/>
                  </a:moveTo>
                  <a:lnTo>
                    <a:pt x="1371946" y="0"/>
                  </a:lnTo>
                  <a:lnTo>
                    <a:pt x="1371946" y="1316839"/>
                  </a:lnTo>
                  <a:lnTo>
                    <a:pt x="0" y="1316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31489" t="-154785" r="-496377" b="-2303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1619674" y="589100"/>
              <a:ext cx="1095531" cy="1484032"/>
            </a:xfrm>
            <a:custGeom>
              <a:avLst/>
              <a:gdLst/>
              <a:ahLst/>
              <a:cxnLst/>
              <a:rect l="l" t="t" r="r" b="b"/>
              <a:pathLst>
                <a:path w="1095531" h="1484032">
                  <a:moveTo>
                    <a:pt x="0" y="0"/>
                  </a:moveTo>
                  <a:lnTo>
                    <a:pt x="1095531" y="0"/>
                  </a:lnTo>
                  <a:lnTo>
                    <a:pt x="1095531" y="1484032"/>
                  </a:lnTo>
                  <a:lnTo>
                    <a:pt x="0" y="1484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204" t="-271849" r="-850793" b="-10194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3654961" y="3370021"/>
              <a:ext cx="1627457" cy="1364240"/>
            </a:xfrm>
            <a:custGeom>
              <a:avLst/>
              <a:gdLst/>
              <a:ahLst/>
              <a:cxnLst/>
              <a:rect l="l" t="t" r="r" b="b"/>
              <a:pathLst>
                <a:path w="1627457" h="1364240">
                  <a:moveTo>
                    <a:pt x="0" y="0"/>
                  </a:moveTo>
                  <a:lnTo>
                    <a:pt x="1627457" y="0"/>
                  </a:lnTo>
                  <a:lnTo>
                    <a:pt x="1627457" y="1364241"/>
                  </a:lnTo>
                  <a:lnTo>
                    <a:pt x="0" y="13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6338" t="-368305" r="-48155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0" name="Freeform 40"/>
            <p:cNvSpPr/>
            <p:nvPr/>
          </p:nvSpPr>
          <p:spPr>
            <a:xfrm rot="-306296">
              <a:off x="7117049" y="3127288"/>
              <a:ext cx="1147873" cy="1346346"/>
            </a:xfrm>
            <a:custGeom>
              <a:avLst/>
              <a:gdLst/>
              <a:ahLst/>
              <a:cxnLst/>
              <a:rect l="l" t="t" r="r" b="b"/>
              <a:pathLst>
                <a:path w="1147873" h="1346346">
                  <a:moveTo>
                    <a:pt x="0" y="0"/>
                  </a:moveTo>
                  <a:lnTo>
                    <a:pt x="1147873" y="0"/>
                  </a:lnTo>
                  <a:lnTo>
                    <a:pt x="1147873" y="1346346"/>
                  </a:lnTo>
                  <a:lnTo>
                    <a:pt x="0" y="1346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4436" t="-315643" r="-559267" b="-369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1" name="Freeform 41"/>
            <p:cNvSpPr/>
            <p:nvPr/>
          </p:nvSpPr>
          <p:spPr>
            <a:xfrm rot="227491">
              <a:off x="34766" y="5792489"/>
              <a:ext cx="1292759" cy="1094296"/>
            </a:xfrm>
            <a:custGeom>
              <a:avLst/>
              <a:gdLst/>
              <a:ahLst/>
              <a:cxnLst/>
              <a:rect l="l" t="t" r="r" b="b"/>
              <a:pathLst>
                <a:path w="1292759" h="1094296">
                  <a:moveTo>
                    <a:pt x="0" y="0"/>
                  </a:moveTo>
                  <a:lnTo>
                    <a:pt x="1292759" y="0"/>
                  </a:lnTo>
                  <a:lnTo>
                    <a:pt x="1292759" y="1094296"/>
                  </a:lnTo>
                  <a:lnTo>
                    <a:pt x="0" y="1094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02021" t="-358375" r="-558606" b="-1799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8608273" y="3208259"/>
              <a:ext cx="1226817" cy="1135897"/>
            </a:xfrm>
            <a:custGeom>
              <a:avLst/>
              <a:gdLst/>
              <a:ahLst/>
              <a:cxnLst/>
              <a:rect l="l" t="t" r="r" b="b"/>
              <a:pathLst>
                <a:path w="1226817" h="1135897">
                  <a:moveTo>
                    <a:pt x="0" y="0"/>
                  </a:moveTo>
                  <a:lnTo>
                    <a:pt x="1226816" y="0"/>
                  </a:lnTo>
                  <a:lnTo>
                    <a:pt x="1226816" y="1135898"/>
                  </a:lnTo>
                  <a:lnTo>
                    <a:pt x="0" y="1135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8339" t="-277925" r="-537098" b="-27542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0694850" y="882698"/>
              <a:ext cx="1255287" cy="1190434"/>
            </a:xfrm>
            <a:custGeom>
              <a:avLst/>
              <a:gdLst/>
              <a:ahLst/>
              <a:cxnLst/>
              <a:rect l="l" t="t" r="r" b="b"/>
              <a:pathLst>
                <a:path w="1255287" h="1190434">
                  <a:moveTo>
                    <a:pt x="0" y="0"/>
                  </a:moveTo>
                  <a:lnTo>
                    <a:pt x="1255287" y="0"/>
                  </a:lnTo>
                  <a:lnTo>
                    <a:pt x="1255287" y="1190434"/>
                  </a:lnTo>
                  <a:lnTo>
                    <a:pt x="0" y="1190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2920" t="-260149" r="-271883" b="-17652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60652" y="3192501"/>
              <a:ext cx="1404046" cy="1375471"/>
            </a:xfrm>
            <a:custGeom>
              <a:avLst/>
              <a:gdLst/>
              <a:ahLst/>
              <a:cxnLst/>
              <a:rect l="l" t="t" r="r" b="b"/>
              <a:pathLst>
                <a:path w="1404046" h="1375471">
                  <a:moveTo>
                    <a:pt x="0" y="0"/>
                  </a:moveTo>
                  <a:lnTo>
                    <a:pt x="1404047" y="0"/>
                  </a:lnTo>
                  <a:lnTo>
                    <a:pt x="1404047" y="1375472"/>
                  </a:lnTo>
                  <a:lnTo>
                    <a:pt x="0" y="1375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18494" t="-190362" r="-397060" b="-2927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3867814" y="627890"/>
              <a:ext cx="1201751" cy="1289832"/>
            </a:xfrm>
            <a:custGeom>
              <a:avLst/>
              <a:gdLst/>
              <a:ahLst/>
              <a:cxnLst/>
              <a:rect l="l" t="t" r="r" b="b"/>
              <a:pathLst>
                <a:path w="1201751" h="1289832">
                  <a:moveTo>
                    <a:pt x="0" y="0"/>
                  </a:moveTo>
                  <a:lnTo>
                    <a:pt x="1201751" y="0"/>
                  </a:lnTo>
                  <a:lnTo>
                    <a:pt x="1201751" y="1289831"/>
                  </a:lnTo>
                  <a:lnTo>
                    <a:pt x="0" y="1289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24999" t="-442737" r="-187633" b="-4037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4914179" y="783301"/>
              <a:ext cx="1168746" cy="1095631"/>
            </a:xfrm>
            <a:custGeom>
              <a:avLst/>
              <a:gdLst/>
              <a:ahLst/>
              <a:cxnLst/>
              <a:rect l="l" t="t" r="r" b="b"/>
              <a:pathLst>
                <a:path w="1168746" h="1095631">
                  <a:moveTo>
                    <a:pt x="0" y="0"/>
                  </a:moveTo>
                  <a:lnTo>
                    <a:pt x="1168746" y="0"/>
                  </a:lnTo>
                  <a:lnTo>
                    <a:pt x="1168746" y="1095631"/>
                  </a:lnTo>
                  <a:lnTo>
                    <a:pt x="0" y="1095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1048" t="-60569" r="-310753" b="-42254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8415706" y="864215"/>
              <a:ext cx="1178088" cy="1099454"/>
            </a:xfrm>
            <a:custGeom>
              <a:avLst/>
              <a:gdLst/>
              <a:ahLst/>
              <a:cxnLst/>
              <a:rect l="l" t="t" r="r" b="b"/>
              <a:pathLst>
                <a:path w="1178088" h="1099454">
                  <a:moveTo>
                    <a:pt x="0" y="0"/>
                  </a:moveTo>
                  <a:lnTo>
                    <a:pt x="1178089" y="0"/>
                  </a:lnTo>
                  <a:lnTo>
                    <a:pt x="1178089" y="1099454"/>
                  </a:lnTo>
                  <a:lnTo>
                    <a:pt x="0" y="1099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77374" t="-377477" r="-153117" b="-20390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8" name="Freeform 48"/>
            <p:cNvSpPr/>
            <p:nvPr/>
          </p:nvSpPr>
          <p:spPr>
            <a:xfrm rot="-240099">
              <a:off x="20729800" y="3239911"/>
              <a:ext cx="1320723" cy="1309425"/>
            </a:xfrm>
            <a:custGeom>
              <a:avLst/>
              <a:gdLst/>
              <a:ahLst/>
              <a:cxnLst/>
              <a:rect l="l" t="t" r="r" b="b"/>
              <a:pathLst>
                <a:path w="1320723" h="1309425">
                  <a:moveTo>
                    <a:pt x="0" y="0"/>
                  </a:moveTo>
                  <a:lnTo>
                    <a:pt x="1320723" y="0"/>
                  </a:lnTo>
                  <a:lnTo>
                    <a:pt x="1320723" y="1309425"/>
                  </a:lnTo>
                  <a:lnTo>
                    <a:pt x="0" y="1309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11466" t="-320927" r="-22077" b="-10872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4532601" y="2906178"/>
              <a:ext cx="1541284" cy="1615854"/>
            </a:xfrm>
            <a:custGeom>
              <a:avLst/>
              <a:gdLst/>
              <a:ahLst/>
              <a:cxnLst/>
              <a:rect l="l" t="t" r="r" b="b"/>
              <a:pathLst>
                <a:path w="1541284" h="1615854">
                  <a:moveTo>
                    <a:pt x="0" y="0"/>
                  </a:moveTo>
                  <a:lnTo>
                    <a:pt x="1541285" y="0"/>
                  </a:lnTo>
                  <a:lnTo>
                    <a:pt x="1541285" y="1615854"/>
                  </a:lnTo>
                  <a:lnTo>
                    <a:pt x="0" y="1615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95541" t="-82583" r="-19682" b="-30847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0" name="Freeform 50"/>
            <p:cNvSpPr/>
            <p:nvPr/>
          </p:nvSpPr>
          <p:spPr>
            <a:xfrm rot="309524">
              <a:off x="4986182" y="5632733"/>
              <a:ext cx="1024740" cy="1228714"/>
            </a:xfrm>
            <a:custGeom>
              <a:avLst/>
              <a:gdLst/>
              <a:ahLst/>
              <a:cxnLst/>
              <a:rect l="l" t="t" r="r" b="b"/>
              <a:pathLst>
                <a:path w="1024740" h="1228714">
                  <a:moveTo>
                    <a:pt x="0" y="0"/>
                  </a:moveTo>
                  <a:lnTo>
                    <a:pt x="1024740" y="0"/>
                  </a:lnTo>
                  <a:lnTo>
                    <a:pt x="1024740" y="1228714"/>
                  </a:lnTo>
                  <a:lnTo>
                    <a:pt x="0" y="1228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9127" t="-146996" r="-213008" b="-55620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1" name="Freeform 51"/>
            <p:cNvSpPr/>
            <p:nvPr/>
          </p:nvSpPr>
          <p:spPr>
            <a:xfrm rot="-1980109">
              <a:off x="2376197" y="745670"/>
              <a:ext cx="1344256" cy="1216031"/>
            </a:xfrm>
            <a:custGeom>
              <a:avLst/>
              <a:gdLst/>
              <a:ahLst/>
              <a:cxnLst/>
              <a:rect l="l" t="t" r="r" b="b"/>
              <a:pathLst>
                <a:path w="1344256" h="1216031">
                  <a:moveTo>
                    <a:pt x="0" y="0"/>
                  </a:moveTo>
                  <a:lnTo>
                    <a:pt x="1344256" y="0"/>
                  </a:lnTo>
                  <a:lnTo>
                    <a:pt x="1344256" y="1216031"/>
                  </a:lnTo>
                  <a:lnTo>
                    <a:pt x="0" y="1216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9383" t="-43169" r="-330399" b="-3044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2" name="Freeform 52"/>
            <p:cNvSpPr/>
            <p:nvPr/>
          </p:nvSpPr>
          <p:spPr>
            <a:xfrm rot="230851">
              <a:off x="14102348" y="5620386"/>
              <a:ext cx="906687" cy="1381233"/>
            </a:xfrm>
            <a:custGeom>
              <a:avLst/>
              <a:gdLst/>
              <a:ahLst/>
              <a:cxnLst/>
              <a:rect l="l" t="t" r="r" b="b"/>
              <a:pathLst>
                <a:path w="906687" h="1381233">
                  <a:moveTo>
                    <a:pt x="0" y="0"/>
                  </a:moveTo>
                  <a:lnTo>
                    <a:pt x="906687" y="0"/>
                  </a:lnTo>
                  <a:lnTo>
                    <a:pt x="906687" y="1381233"/>
                  </a:lnTo>
                  <a:lnTo>
                    <a:pt x="0" y="1381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90379" t="-302965" r="-50094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3" name="Freeform 53"/>
            <p:cNvSpPr/>
            <p:nvPr/>
          </p:nvSpPr>
          <p:spPr>
            <a:xfrm rot="-236232">
              <a:off x="2540723" y="5629520"/>
              <a:ext cx="1015205" cy="1316839"/>
            </a:xfrm>
            <a:custGeom>
              <a:avLst/>
              <a:gdLst/>
              <a:ahLst/>
              <a:cxnLst/>
              <a:rect l="l" t="t" r="r" b="b"/>
              <a:pathLst>
                <a:path w="1015205" h="1316839">
                  <a:moveTo>
                    <a:pt x="0" y="0"/>
                  </a:moveTo>
                  <a:lnTo>
                    <a:pt x="1015205" y="0"/>
                  </a:lnTo>
                  <a:lnTo>
                    <a:pt x="1015205" y="1316838"/>
                  </a:lnTo>
                  <a:lnTo>
                    <a:pt x="0" y="1316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5944" t="-129587" r="-312834" b="-25557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4" name="Freeform 54"/>
            <p:cNvSpPr/>
            <p:nvPr/>
          </p:nvSpPr>
          <p:spPr>
            <a:xfrm rot="-144497">
              <a:off x="16194303" y="3031393"/>
              <a:ext cx="1188653" cy="1538135"/>
            </a:xfrm>
            <a:custGeom>
              <a:avLst/>
              <a:gdLst/>
              <a:ahLst/>
              <a:cxnLst/>
              <a:rect l="l" t="t" r="r" b="b"/>
              <a:pathLst>
                <a:path w="1188653" h="1538135">
                  <a:moveTo>
                    <a:pt x="0" y="0"/>
                  </a:moveTo>
                  <a:lnTo>
                    <a:pt x="1188652" y="0"/>
                  </a:lnTo>
                  <a:lnTo>
                    <a:pt x="1188652" y="1538135"/>
                  </a:lnTo>
                  <a:lnTo>
                    <a:pt x="0" y="1538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1345" t="-130228" r="-289729" b="-36142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5" name="Freeform 55"/>
            <p:cNvSpPr/>
            <p:nvPr/>
          </p:nvSpPr>
          <p:spPr>
            <a:xfrm rot="1692000">
              <a:off x="9140132" y="5470367"/>
              <a:ext cx="1498889" cy="1600452"/>
            </a:xfrm>
            <a:custGeom>
              <a:avLst/>
              <a:gdLst/>
              <a:ahLst/>
              <a:cxnLst/>
              <a:rect l="l" t="t" r="r" b="b"/>
              <a:pathLst>
                <a:path w="1498889" h="1600452">
                  <a:moveTo>
                    <a:pt x="0" y="482191"/>
                  </a:moveTo>
                  <a:lnTo>
                    <a:pt x="899283" y="0"/>
                  </a:lnTo>
                  <a:lnTo>
                    <a:pt x="1498889" y="1118261"/>
                  </a:lnTo>
                  <a:lnTo>
                    <a:pt x="599606" y="1600452"/>
                  </a:lnTo>
                  <a:lnTo>
                    <a:pt x="0" y="482191"/>
                  </a:lnTo>
                  <a:close/>
                </a:path>
              </a:pathLst>
            </a:custGeom>
            <a:blipFill>
              <a:blip r:embed="rId3"/>
              <a:stretch>
                <a:fillRect l="-40233" t="-49994" r="-373057" b="-12040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6" name="Freeform 56"/>
            <p:cNvSpPr/>
            <p:nvPr/>
          </p:nvSpPr>
          <p:spPr>
            <a:xfrm>
              <a:off x="11769693" y="5512940"/>
              <a:ext cx="969029" cy="1529891"/>
            </a:xfrm>
            <a:custGeom>
              <a:avLst/>
              <a:gdLst/>
              <a:ahLst/>
              <a:cxnLst/>
              <a:rect l="l" t="t" r="r" b="b"/>
              <a:pathLst>
                <a:path w="969029" h="1529891">
                  <a:moveTo>
                    <a:pt x="0" y="0"/>
                  </a:moveTo>
                  <a:lnTo>
                    <a:pt x="969029" y="0"/>
                  </a:lnTo>
                  <a:lnTo>
                    <a:pt x="969029" y="1529892"/>
                  </a:lnTo>
                  <a:lnTo>
                    <a:pt x="0" y="1529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9628" t="-22721" r="-26625" b="-32842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/>
            <p:cNvSpPr/>
            <p:nvPr/>
          </p:nvSpPr>
          <p:spPr>
            <a:xfrm>
              <a:off x="299567" y="723328"/>
              <a:ext cx="1126217" cy="1040074"/>
            </a:xfrm>
            <a:custGeom>
              <a:avLst/>
              <a:gdLst/>
              <a:ahLst/>
              <a:cxnLst/>
              <a:rect l="l" t="t" r="r" b="b"/>
              <a:pathLst>
                <a:path w="1126217" h="1040074">
                  <a:moveTo>
                    <a:pt x="0" y="0"/>
                  </a:moveTo>
                  <a:lnTo>
                    <a:pt x="1126217" y="0"/>
                  </a:lnTo>
                  <a:lnTo>
                    <a:pt x="1126217" y="1040074"/>
                  </a:lnTo>
                  <a:lnTo>
                    <a:pt x="0" y="1040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46538" t="-189896" r="-42981" b="-37371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9391815" y="3053158"/>
              <a:ext cx="1043928" cy="1494606"/>
            </a:xfrm>
            <a:custGeom>
              <a:avLst/>
              <a:gdLst/>
              <a:ahLst/>
              <a:cxnLst/>
              <a:rect l="l" t="t" r="r" b="b"/>
              <a:pathLst>
                <a:path w="1043928" h="1494606">
                  <a:moveTo>
                    <a:pt x="0" y="0"/>
                  </a:moveTo>
                  <a:lnTo>
                    <a:pt x="1043928" y="0"/>
                  </a:lnTo>
                  <a:lnTo>
                    <a:pt x="1043928" y="1494606"/>
                  </a:lnTo>
                  <a:lnTo>
                    <a:pt x="0" y="1494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25458" t="-135158" r="-170008" b="-27381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2813462" y="764251"/>
              <a:ext cx="609309" cy="753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12"/>
                </a:lnSpc>
              </a:pPr>
              <a:r>
                <a:rPr lang="en-US" sz="3676" b="1">
                  <a:solidFill>
                    <a:srgbClr val="AEC2D3"/>
                  </a:solidFill>
                  <a:latin typeface="Work Sans 1 Medium"/>
                  <a:ea typeface="Work Sans 1 Medium"/>
                  <a:cs typeface="Work Sans 1 Medium"/>
                  <a:sym typeface="Work Sans 1 Medium"/>
                </a:rPr>
                <a:t>...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9349972" y="545444"/>
              <a:ext cx="1119137" cy="1395841"/>
            </a:xfrm>
            <a:custGeom>
              <a:avLst/>
              <a:gdLst/>
              <a:ahLst/>
              <a:cxnLst/>
              <a:rect l="l" t="t" r="r" b="b"/>
              <a:pathLst>
                <a:path w="1119137" h="1395841">
                  <a:moveTo>
                    <a:pt x="0" y="0"/>
                  </a:moveTo>
                  <a:lnTo>
                    <a:pt x="1119137" y="0"/>
                  </a:lnTo>
                  <a:lnTo>
                    <a:pt x="1119137" y="1395841"/>
                  </a:lnTo>
                  <a:lnTo>
                    <a:pt x="0" y="1395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002" t="-28299" r="-866876" b="-32940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16167879" y="783301"/>
              <a:ext cx="1246868" cy="1261282"/>
            </a:xfrm>
            <a:custGeom>
              <a:avLst/>
              <a:gdLst/>
              <a:ahLst/>
              <a:cxnLst/>
              <a:rect l="l" t="t" r="r" b="b"/>
              <a:pathLst>
                <a:path w="1246868" h="1261282">
                  <a:moveTo>
                    <a:pt x="0" y="0"/>
                  </a:moveTo>
                  <a:lnTo>
                    <a:pt x="1246868" y="0"/>
                  </a:lnTo>
                  <a:lnTo>
                    <a:pt x="1246868" y="1261282"/>
                  </a:lnTo>
                  <a:lnTo>
                    <a:pt x="0" y="1261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4948" t="-424677" r="-29146" b="-2254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2" name="Freeform 62"/>
            <p:cNvSpPr/>
            <p:nvPr/>
          </p:nvSpPr>
          <p:spPr>
            <a:xfrm>
              <a:off x="16101499" y="5589152"/>
              <a:ext cx="1528024" cy="1468411"/>
            </a:xfrm>
            <a:custGeom>
              <a:avLst/>
              <a:gdLst/>
              <a:ahLst/>
              <a:cxnLst/>
              <a:rect l="l" t="t" r="r" b="b"/>
              <a:pathLst>
                <a:path w="1528024" h="1468411">
                  <a:moveTo>
                    <a:pt x="0" y="0"/>
                  </a:moveTo>
                  <a:lnTo>
                    <a:pt x="1528024" y="0"/>
                  </a:lnTo>
                  <a:lnTo>
                    <a:pt x="1528024" y="1468411"/>
                  </a:lnTo>
                  <a:lnTo>
                    <a:pt x="0" y="1468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53676" t="-221724" r="-17414" b="-1296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63" name="Freeform 63"/>
          <p:cNvSpPr/>
          <p:nvPr/>
        </p:nvSpPr>
        <p:spPr>
          <a:xfrm>
            <a:off x="3614120" y="1712976"/>
            <a:ext cx="1242457" cy="1064963"/>
          </a:xfrm>
          <a:custGeom>
            <a:avLst/>
            <a:gdLst/>
            <a:ahLst/>
            <a:cxnLst/>
            <a:rect l="l" t="t" r="r" b="b"/>
            <a:pathLst>
              <a:path w="1242457" h="1064963">
                <a:moveTo>
                  <a:pt x="0" y="0"/>
                </a:moveTo>
                <a:lnTo>
                  <a:pt x="1242457" y="0"/>
                </a:lnTo>
                <a:lnTo>
                  <a:pt x="1242457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4" name="Freeform 64"/>
          <p:cNvSpPr/>
          <p:nvPr/>
        </p:nvSpPr>
        <p:spPr>
          <a:xfrm>
            <a:off x="4856577" y="1712976"/>
            <a:ext cx="1059900" cy="1064963"/>
          </a:xfrm>
          <a:custGeom>
            <a:avLst/>
            <a:gdLst/>
            <a:ahLst/>
            <a:cxnLst/>
            <a:rect l="l" t="t" r="r" b="b"/>
            <a:pathLst>
              <a:path w="1059900" h="1064963">
                <a:moveTo>
                  <a:pt x="0" y="0"/>
                </a:moveTo>
                <a:lnTo>
                  <a:pt x="1059899" y="0"/>
                </a:lnTo>
                <a:lnTo>
                  <a:pt x="1059899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8" b="-86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5" name="Freeform 65"/>
          <p:cNvSpPr/>
          <p:nvPr/>
        </p:nvSpPr>
        <p:spPr>
          <a:xfrm>
            <a:off x="5916476" y="1712976"/>
            <a:ext cx="1102330" cy="1064963"/>
          </a:xfrm>
          <a:custGeom>
            <a:avLst/>
            <a:gdLst/>
            <a:ahLst/>
            <a:cxnLst/>
            <a:rect l="l" t="t" r="r" b="b"/>
            <a:pathLst>
              <a:path w="1102330" h="1064963">
                <a:moveTo>
                  <a:pt x="0" y="0"/>
                </a:moveTo>
                <a:lnTo>
                  <a:pt x="1102331" y="0"/>
                </a:lnTo>
                <a:lnTo>
                  <a:pt x="1102331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6" name="Freeform 66"/>
          <p:cNvSpPr/>
          <p:nvPr/>
        </p:nvSpPr>
        <p:spPr>
          <a:xfrm>
            <a:off x="7018807" y="1712976"/>
            <a:ext cx="1059900" cy="1064963"/>
          </a:xfrm>
          <a:custGeom>
            <a:avLst/>
            <a:gdLst/>
            <a:ahLst/>
            <a:cxnLst/>
            <a:rect l="l" t="t" r="r" b="b"/>
            <a:pathLst>
              <a:path w="1059900" h="1064963">
                <a:moveTo>
                  <a:pt x="0" y="0"/>
                </a:moveTo>
                <a:lnTo>
                  <a:pt x="1059899" y="0"/>
                </a:lnTo>
                <a:lnTo>
                  <a:pt x="1059899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8" b="-868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7" name="Freeform 67"/>
          <p:cNvSpPr/>
          <p:nvPr/>
        </p:nvSpPr>
        <p:spPr>
          <a:xfrm>
            <a:off x="8078706" y="1712976"/>
            <a:ext cx="1102330" cy="1064963"/>
          </a:xfrm>
          <a:custGeom>
            <a:avLst/>
            <a:gdLst/>
            <a:ahLst/>
            <a:cxnLst/>
            <a:rect l="l" t="t" r="r" b="b"/>
            <a:pathLst>
              <a:path w="1102330" h="1064963">
                <a:moveTo>
                  <a:pt x="0" y="0"/>
                </a:moveTo>
                <a:lnTo>
                  <a:pt x="1102331" y="0"/>
                </a:lnTo>
                <a:lnTo>
                  <a:pt x="1102331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8" name="Freeform 68"/>
          <p:cNvSpPr/>
          <p:nvPr/>
        </p:nvSpPr>
        <p:spPr>
          <a:xfrm>
            <a:off x="9175671" y="1712976"/>
            <a:ext cx="1102330" cy="1064963"/>
          </a:xfrm>
          <a:custGeom>
            <a:avLst/>
            <a:gdLst/>
            <a:ahLst/>
            <a:cxnLst/>
            <a:rect l="l" t="t" r="r" b="b"/>
            <a:pathLst>
              <a:path w="1102330" h="1064963">
                <a:moveTo>
                  <a:pt x="0" y="0"/>
                </a:moveTo>
                <a:lnTo>
                  <a:pt x="1102330" y="0"/>
                </a:lnTo>
                <a:lnTo>
                  <a:pt x="1102330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69" name="Freeform 69"/>
          <p:cNvSpPr/>
          <p:nvPr/>
        </p:nvSpPr>
        <p:spPr>
          <a:xfrm>
            <a:off x="10207944" y="1708544"/>
            <a:ext cx="1263831" cy="1069395"/>
          </a:xfrm>
          <a:custGeom>
            <a:avLst/>
            <a:gdLst/>
            <a:ahLst/>
            <a:cxnLst/>
            <a:rect l="l" t="t" r="r" b="b"/>
            <a:pathLst>
              <a:path w="1263831" h="1069395">
                <a:moveTo>
                  <a:pt x="0" y="0"/>
                </a:moveTo>
                <a:lnTo>
                  <a:pt x="1263830" y="0"/>
                </a:lnTo>
                <a:lnTo>
                  <a:pt x="1263830" y="1069395"/>
                </a:lnTo>
                <a:lnTo>
                  <a:pt x="0" y="10693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0" name="Freeform 70"/>
          <p:cNvSpPr/>
          <p:nvPr/>
        </p:nvSpPr>
        <p:spPr>
          <a:xfrm>
            <a:off x="11471774" y="1708544"/>
            <a:ext cx="1106918" cy="1069395"/>
          </a:xfrm>
          <a:custGeom>
            <a:avLst/>
            <a:gdLst/>
            <a:ahLst/>
            <a:cxnLst/>
            <a:rect l="l" t="t" r="r" b="b"/>
            <a:pathLst>
              <a:path w="1106918" h="1069395">
                <a:moveTo>
                  <a:pt x="0" y="0"/>
                </a:moveTo>
                <a:lnTo>
                  <a:pt x="1106918" y="0"/>
                </a:lnTo>
                <a:lnTo>
                  <a:pt x="1106918" y="1069395"/>
                </a:lnTo>
                <a:lnTo>
                  <a:pt x="0" y="10693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1" name="Freeform 71"/>
          <p:cNvSpPr/>
          <p:nvPr/>
        </p:nvSpPr>
        <p:spPr>
          <a:xfrm>
            <a:off x="12568739" y="1712976"/>
            <a:ext cx="1045242" cy="1064963"/>
          </a:xfrm>
          <a:custGeom>
            <a:avLst/>
            <a:gdLst/>
            <a:ahLst/>
            <a:cxnLst/>
            <a:rect l="l" t="t" r="r" b="b"/>
            <a:pathLst>
              <a:path w="1045242" h="1064963">
                <a:moveTo>
                  <a:pt x="0" y="0"/>
                </a:moveTo>
                <a:lnTo>
                  <a:pt x="1045242" y="0"/>
                </a:lnTo>
                <a:lnTo>
                  <a:pt x="1045242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72" name="Freeform 72"/>
          <p:cNvSpPr/>
          <p:nvPr/>
        </p:nvSpPr>
        <p:spPr>
          <a:xfrm>
            <a:off x="13613981" y="1708544"/>
            <a:ext cx="1059900" cy="1064963"/>
          </a:xfrm>
          <a:custGeom>
            <a:avLst/>
            <a:gdLst/>
            <a:ahLst/>
            <a:cxnLst/>
            <a:rect l="l" t="t" r="r" b="b"/>
            <a:pathLst>
              <a:path w="1059900" h="1064963">
                <a:moveTo>
                  <a:pt x="0" y="0"/>
                </a:moveTo>
                <a:lnTo>
                  <a:pt x="1059899" y="0"/>
                </a:lnTo>
                <a:lnTo>
                  <a:pt x="1059899" y="1064963"/>
                </a:lnTo>
                <a:lnTo>
                  <a:pt x="0" y="10649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8" b="-868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20B9E7C-66F4-DDD9-BF3C-3D028276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F4094B2E-B0CE-64F3-0F37-8C5647CD2044}"/>
              </a:ext>
            </a:extLst>
          </p:cNvPr>
          <p:cNvSpPr/>
          <p:nvPr/>
        </p:nvSpPr>
        <p:spPr>
          <a:xfrm>
            <a:off x="-195943" y="-179613"/>
            <a:ext cx="18663557" cy="10907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59B72ECF-A43C-8445-32FF-98D2DB80FCA6}"/>
              </a:ext>
            </a:extLst>
          </p:cNvPr>
          <p:cNvGrpSpPr/>
          <p:nvPr/>
        </p:nvGrpSpPr>
        <p:grpSpPr>
          <a:xfrm>
            <a:off x="884599" y="4319590"/>
            <a:ext cx="16826025" cy="5131665"/>
            <a:chOff x="34766" y="228599"/>
            <a:chExt cx="22434700" cy="6842220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97A2D616-F076-51E6-286E-11ED97418685}"/>
                </a:ext>
              </a:extLst>
            </p:cNvPr>
            <p:cNvSpPr txBox="1"/>
            <p:nvPr/>
          </p:nvSpPr>
          <p:spPr>
            <a:xfrm>
              <a:off x="9564633" y="4892156"/>
              <a:ext cx="92593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Y =</a:t>
              </a: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E462821-BFF8-F6B9-1E66-7EC23B800106}"/>
                </a:ext>
              </a:extLst>
            </p:cNvPr>
            <p:cNvSpPr txBox="1"/>
            <p:nvPr/>
          </p:nvSpPr>
          <p:spPr>
            <a:xfrm>
              <a:off x="9564633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O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DA0594F-8771-1928-063F-D84FC2F3C278}"/>
                </a:ext>
              </a:extLst>
            </p:cNvPr>
            <p:cNvSpPr txBox="1"/>
            <p:nvPr/>
          </p:nvSpPr>
          <p:spPr>
            <a:xfrm>
              <a:off x="11837087" y="2408732"/>
              <a:ext cx="938301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P =</a:t>
              </a: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F017AF1-0110-3FF7-4AF6-A729E85E5818}"/>
                </a:ext>
              </a:extLst>
            </p:cNvPr>
            <p:cNvSpPr txBox="1"/>
            <p:nvPr/>
          </p:nvSpPr>
          <p:spPr>
            <a:xfrm>
              <a:off x="11837087" y="4892156"/>
              <a:ext cx="93064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Z =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922C701-9F2A-488E-F59A-E2B39D9FA0C6}"/>
                </a:ext>
              </a:extLst>
            </p:cNvPr>
            <p:cNvSpPr txBox="1"/>
            <p:nvPr/>
          </p:nvSpPr>
          <p:spPr>
            <a:xfrm>
              <a:off x="14116549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Å =</a:t>
              </a: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BF872BD6-4B2E-D91D-11B1-4F693530AE61}"/>
                </a:ext>
              </a:extLst>
            </p:cNvPr>
            <p:cNvSpPr txBox="1"/>
            <p:nvPr/>
          </p:nvSpPr>
          <p:spPr>
            <a:xfrm>
              <a:off x="14116549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Q =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23EB2848-7D1C-EB1B-BC6A-F5EC80BFF950}"/>
                </a:ext>
              </a:extLst>
            </p:cNvPr>
            <p:cNvSpPr txBox="1"/>
            <p:nvPr/>
          </p:nvSpPr>
          <p:spPr>
            <a:xfrm>
              <a:off x="16389002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Ä =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C30FC214-AC72-3F7A-B652-8FAEA3E944C3}"/>
                </a:ext>
              </a:extLst>
            </p:cNvPr>
            <p:cNvSpPr txBox="1"/>
            <p:nvPr/>
          </p:nvSpPr>
          <p:spPr>
            <a:xfrm>
              <a:off x="16389001" y="2400667"/>
              <a:ext cx="1528023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7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R =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A2D702A5-3018-E4A8-DDC0-09C708D449DF}"/>
                </a:ext>
              </a:extLst>
            </p:cNvPr>
            <p:cNvSpPr txBox="1"/>
            <p:nvPr/>
          </p:nvSpPr>
          <p:spPr>
            <a:xfrm>
              <a:off x="18668991" y="2408732"/>
              <a:ext cx="937124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S =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DA9DAB1-6E3D-CCE2-9012-3E172BAAADE6}"/>
                </a:ext>
              </a:extLst>
            </p:cNvPr>
            <p:cNvSpPr txBox="1"/>
            <p:nvPr/>
          </p:nvSpPr>
          <p:spPr>
            <a:xfrm>
              <a:off x="18668991" y="4892156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Ö =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C5495A7D-D708-5FFE-8959-20400D1059B7}"/>
                </a:ext>
              </a:extLst>
            </p:cNvPr>
            <p:cNvSpPr txBox="1"/>
            <p:nvPr/>
          </p:nvSpPr>
          <p:spPr>
            <a:xfrm>
              <a:off x="467469" y="239713"/>
              <a:ext cx="1595691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A=</a:t>
              </a: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2B79F032-BC51-4DA5-83D4-78632812554D}"/>
                </a:ext>
              </a:extLst>
            </p:cNvPr>
            <p:cNvSpPr txBox="1"/>
            <p:nvPr/>
          </p:nvSpPr>
          <p:spPr>
            <a:xfrm>
              <a:off x="2745763" y="228600"/>
              <a:ext cx="769360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B=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2A936983-F9E8-1577-D77D-0D16DEC8D1D1}"/>
                </a:ext>
              </a:extLst>
            </p:cNvPr>
            <p:cNvSpPr txBox="1"/>
            <p:nvPr/>
          </p:nvSpPr>
          <p:spPr>
            <a:xfrm>
              <a:off x="5018217" y="228600"/>
              <a:ext cx="96066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C =</a:t>
              </a: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77E24CDF-6B3A-3873-CAD6-EA6AB12A9622}"/>
                </a:ext>
              </a:extLst>
            </p:cNvPr>
            <p:cNvSpPr txBox="1"/>
            <p:nvPr/>
          </p:nvSpPr>
          <p:spPr>
            <a:xfrm>
              <a:off x="7161546" y="237828"/>
              <a:ext cx="1413200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D =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8A33207A-638E-9BA3-15D9-4BF731BB720A}"/>
                </a:ext>
              </a:extLst>
            </p:cNvPr>
            <p:cNvSpPr txBox="1"/>
            <p:nvPr/>
          </p:nvSpPr>
          <p:spPr>
            <a:xfrm>
              <a:off x="9409139" y="228599"/>
              <a:ext cx="1119137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E =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B798B2B9-C96D-7CE8-DB2D-42E8993E46D8}"/>
                </a:ext>
              </a:extLst>
            </p:cNvPr>
            <p:cNvSpPr txBox="1"/>
            <p:nvPr/>
          </p:nvSpPr>
          <p:spPr>
            <a:xfrm>
              <a:off x="11837087" y="228600"/>
              <a:ext cx="91769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F =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C97D6D6F-93AD-3953-89E5-94E06CE4472A}"/>
                </a:ext>
              </a:extLst>
            </p:cNvPr>
            <p:cNvSpPr txBox="1"/>
            <p:nvPr/>
          </p:nvSpPr>
          <p:spPr>
            <a:xfrm>
              <a:off x="14116549" y="273662"/>
              <a:ext cx="1165869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G =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EA1A745C-6F80-69F3-07C7-3AB2543F2160}"/>
                </a:ext>
              </a:extLst>
            </p:cNvPr>
            <p:cNvSpPr txBox="1"/>
            <p:nvPr/>
          </p:nvSpPr>
          <p:spPr>
            <a:xfrm>
              <a:off x="16389002" y="228600"/>
              <a:ext cx="994223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H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4E79E12A-FF7F-C7EA-2676-333A9F07A9BD}"/>
                </a:ext>
              </a:extLst>
            </p:cNvPr>
            <p:cNvSpPr txBox="1"/>
            <p:nvPr/>
          </p:nvSpPr>
          <p:spPr>
            <a:xfrm>
              <a:off x="18668991" y="228600"/>
              <a:ext cx="735807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I =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EF6374F5-57EB-3995-4467-1354A901C8A7}"/>
                </a:ext>
              </a:extLst>
            </p:cNvPr>
            <p:cNvSpPr txBox="1"/>
            <p:nvPr/>
          </p:nvSpPr>
          <p:spPr>
            <a:xfrm>
              <a:off x="20941445" y="228599"/>
              <a:ext cx="1255285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J =</a:t>
              </a: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18C88672-B9BA-E578-568D-D43975515125}"/>
                </a:ext>
              </a:extLst>
            </p:cNvPr>
            <p:cNvSpPr txBox="1"/>
            <p:nvPr/>
          </p:nvSpPr>
          <p:spPr>
            <a:xfrm>
              <a:off x="20941445" y="2400667"/>
              <a:ext cx="1528021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1199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T=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3566DE2-9FFB-89E3-BAAC-E423BE9E5021}"/>
                </a:ext>
              </a:extLst>
            </p:cNvPr>
            <p:cNvSpPr txBox="1"/>
            <p:nvPr/>
          </p:nvSpPr>
          <p:spPr>
            <a:xfrm>
              <a:off x="467469" y="1928398"/>
              <a:ext cx="958315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K =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8C9C1720-0C81-DE66-8F48-C0C1D2DA51D7}"/>
                </a:ext>
              </a:extLst>
            </p:cNvPr>
            <p:cNvSpPr txBox="1"/>
            <p:nvPr/>
          </p:nvSpPr>
          <p:spPr>
            <a:xfrm>
              <a:off x="2745763" y="1928398"/>
              <a:ext cx="911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L =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87AFA5A-8391-ACF1-ABA5-F79E803CF022}"/>
                </a:ext>
              </a:extLst>
            </p:cNvPr>
            <p:cNvSpPr txBox="1"/>
            <p:nvPr/>
          </p:nvSpPr>
          <p:spPr>
            <a:xfrm>
              <a:off x="5018217" y="1928398"/>
              <a:ext cx="10854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M =</a:t>
              </a:r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3CD0D366-190B-B263-A6E7-20E5CE581F2A}"/>
                </a:ext>
              </a:extLst>
            </p:cNvPr>
            <p:cNvSpPr txBox="1"/>
            <p:nvPr/>
          </p:nvSpPr>
          <p:spPr>
            <a:xfrm>
              <a:off x="7292178" y="1928398"/>
              <a:ext cx="994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N =</a:t>
              </a: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F8378F99-4490-A068-42AA-55CBEFA92A6B}"/>
                </a:ext>
              </a:extLst>
            </p:cNvPr>
            <p:cNvSpPr txBox="1"/>
            <p:nvPr/>
          </p:nvSpPr>
          <p:spPr>
            <a:xfrm>
              <a:off x="1534378" y="3572680"/>
              <a:ext cx="184835" cy="835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10"/>
                </a:lnSpc>
              </a:pP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211A7944-4ADD-C7D1-93D9-0B9E0940D666}"/>
                </a:ext>
              </a:extLst>
            </p:cNvPr>
            <p:cNvSpPr txBox="1"/>
            <p:nvPr/>
          </p:nvSpPr>
          <p:spPr>
            <a:xfrm>
              <a:off x="467469" y="4302962"/>
              <a:ext cx="1161399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U = </a:t>
              </a: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290B8C87-B659-4600-7DC9-AFA2F94516D9}"/>
                </a:ext>
              </a:extLst>
            </p:cNvPr>
            <p:cNvSpPr txBox="1"/>
            <p:nvPr/>
          </p:nvSpPr>
          <p:spPr>
            <a:xfrm>
              <a:off x="2745763" y="4302962"/>
              <a:ext cx="11372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V = </a:t>
              </a:r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B5D7C701-BF79-1584-07CB-025E27855EE8}"/>
                </a:ext>
              </a:extLst>
            </p:cNvPr>
            <p:cNvSpPr txBox="1"/>
            <p:nvPr/>
          </p:nvSpPr>
          <p:spPr>
            <a:xfrm>
              <a:off x="5018217" y="4302962"/>
              <a:ext cx="1326807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W = </a:t>
              </a:r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F7E1B163-FA70-FDAC-4FDD-DEF6419DE9B6}"/>
                </a:ext>
              </a:extLst>
            </p:cNvPr>
            <p:cNvSpPr txBox="1"/>
            <p:nvPr/>
          </p:nvSpPr>
          <p:spPr>
            <a:xfrm>
              <a:off x="7292178" y="4302962"/>
              <a:ext cx="1119604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X = </a:t>
              </a: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4488B6D6-E594-D932-83C9-9E29CD2B4186}"/>
                </a:ext>
              </a:extLst>
            </p:cNvPr>
            <p:cNvSpPr/>
            <p:nvPr/>
          </p:nvSpPr>
          <p:spPr>
            <a:xfrm>
              <a:off x="6922260" y="810518"/>
              <a:ext cx="1442125" cy="1107204"/>
            </a:xfrm>
            <a:custGeom>
              <a:avLst/>
              <a:gdLst/>
              <a:ahLst/>
              <a:cxnLst/>
              <a:rect l="l" t="t" r="r" b="b"/>
              <a:pathLst>
                <a:path w="1442125" h="1107204">
                  <a:moveTo>
                    <a:pt x="0" y="0"/>
                  </a:moveTo>
                  <a:lnTo>
                    <a:pt x="1442125" y="0"/>
                  </a:lnTo>
                  <a:lnTo>
                    <a:pt x="1442125" y="1107203"/>
                  </a:lnTo>
                  <a:lnTo>
                    <a:pt x="0" y="1107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55577" r="-642369" b="-18832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70587138-5D29-22AF-EFC4-9791A78A4343}"/>
                </a:ext>
              </a:extLst>
            </p:cNvPr>
            <p:cNvSpPr/>
            <p:nvPr/>
          </p:nvSpPr>
          <p:spPr>
            <a:xfrm>
              <a:off x="11827914" y="3164614"/>
              <a:ext cx="813845" cy="1775055"/>
            </a:xfrm>
            <a:custGeom>
              <a:avLst/>
              <a:gdLst/>
              <a:ahLst/>
              <a:cxnLst/>
              <a:rect l="l" t="t" r="r" b="b"/>
              <a:pathLst>
                <a:path w="813845" h="1775055">
                  <a:moveTo>
                    <a:pt x="0" y="0"/>
                  </a:moveTo>
                  <a:lnTo>
                    <a:pt x="813845" y="0"/>
                  </a:lnTo>
                  <a:lnTo>
                    <a:pt x="813845" y="1775055"/>
                  </a:lnTo>
                  <a:lnTo>
                    <a:pt x="0" y="1775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8283" t="-259922" r="-12173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6CDA722-2BC2-8C8E-60EB-2527D9A2B19F}"/>
                </a:ext>
              </a:extLst>
            </p:cNvPr>
            <p:cNvSpPr/>
            <p:nvPr/>
          </p:nvSpPr>
          <p:spPr>
            <a:xfrm>
              <a:off x="7024723" y="5620386"/>
              <a:ext cx="1297822" cy="1135439"/>
            </a:xfrm>
            <a:custGeom>
              <a:avLst/>
              <a:gdLst/>
              <a:ahLst/>
              <a:cxnLst/>
              <a:rect l="l" t="t" r="r" b="b"/>
              <a:pathLst>
                <a:path w="1297822" h="1135439">
                  <a:moveTo>
                    <a:pt x="0" y="0"/>
                  </a:moveTo>
                  <a:lnTo>
                    <a:pt x="1297822" y="0"/>
                  </a:lnTo>
                  <a:lnTo>
                    <a:pt x="1297822" y="1135439"/>
                  </a:lnTo>
                  <a:lnTo>
                    <a:pt x="0" y="1135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044" t="-70845" r="-640915" b="-43864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66BFAC6-2976-CFF3-183E-8B6EA2AAA80E}"/>
                </a:ext>
              </a:extLst>
            </p:cNvPr>
            <p:cNvSpPr/>
            <p:nvPr/>
          </p:nvSpPr>
          <p:spPr>
            <a:xfrm rot="-211915">
              <a:off x="18572129" y="5540336"/>
              <a:ext cx="929531" cy="1301038"/>
            </a:xfrm>
            <a:custGeom>
              <a:avLst/>
              <a:gdLst/>
              <a:ahLst/>
              <a:cxnLst/>
              <a:rect l="l" t="t" r="r" b="b"/>
              <a:pathLst>
                <a:path w="929531" h="1301038">
                  <a:moveTo>
                    <a:pt x="0" y="0"/>
                  </a:moveTo>
                  <a:lnTo>
                    <a:pt x="929531" y="0"/>
                  </a:lnTo>
                  <a:lnTo>
                    <a:pt x="929531" y="1301038"/>
                  </a:lnTo>
                  <a:lnTo>
                    <a:pt x="0" y="130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4363" t="-8501" r="-727532" b="-3825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ADE34920-E1E2-DBB2-0C8D-CECE8B150129}"/>
                </a:ext>
              </a:extLst>
            </p:cNvPr>
            <p:cNvSpPr/>
            <p:nvPr/>
          </p:nvSpPr>
          <p:spPr>
            <a:xfrm rot="1977649">
              <a:off x="2402585" y="3251134"/>
              <a:ext cx="1371946" cy="1316839"/>
            </a:xfrm>
            <a:custGeom>
              <a:avLst/>
              <a:gdLst/>
              <a:ahLst/>
              <a:cxnLst/>
              <a:rect l="l" t="t" r="r" b="b"/>
              <a:pathLst>
                <a:path w="1371946" h="1316839">
                  <a:moveTo>
                    <a:pt x="0" y="0"/>
                  </a:moveTo>
                  <a:lnTo>
                    <a:pt x="1371946" y="0"/>
                  </a:lnTo>
                  <a:lnTo>
                    <a:pt x="1371946" y="1316839"/>
                  </a:lnTo>
                  <a:lnTo>
                    <a:pt x="0" y="1316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31489" t="-154785" r="-496377" b="-2303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21F230FE-D14F-F734-B3AF-368AD1009440}"/>
                </a:ext>
              </a:extLst>
            </p:cNvPr>
            <p:cNvSpPr/>
            <p:nvPr/>
          </p:nvSpPr>
          <p:spPr>
            <a:xfrm>
              <a:off x="11619674" y="589100"/>
              <a:ext cx="1095531" cy="1484032"/>
            </a:xfrm>
            <a:custGeom>
              <a:avLst/>
              <a:gdLst/>
              <a:ahLst/>
              <a:cxnLst/>
              <a:rect l="l" t="t" r="r" b="b"/>
              <a:pathLst>
                <a:path w="1095531" h="1484032">
                  <a:moveTo>
                    <a:pt x="0" y="0"/>
                  </a:moveTo>
                  <a:lnTo>
                    <a:pt x="1095531" y="0"/>
                  </a:lnTo>
                  <a:lnTo>
                    <a:pt x="1095531" y="1484032"/>
                  </a:lnTo>
                  <a:lnTo>
                    <a:pt x="0" y="1484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204" t="-271849" r="-850793" b="-10194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201AAD53-8DA3-1288-7E67-9BC234FD02C2}"/>
                </a:ext>
              </a:extLst>
            </p:cNvPr>
            <p:cNvSpPr/>
            <p:nvPr/>
          </p:nvSpPr>
          <p:spPr>
            <a:xfrm>
              <a:off x="13654961" y="3370021"/>
              <a:ext cx="1627457" cy="1364240"/>
            </a:xfrm>
            <a:custGeom>
              <a:avLst/>
              <a:gdLst/>
              <a:ahLst/>
              <a:cxnLst/>
              <a:rect l="l" t="t" r="r" b="b"/>
              <a:pathLst>
                <a:path w="1627457" h="1364240">
                  <a:moveTo>
                    <a:pt x="0" y="0"/>
                  </a:moveTo>
                  <a:lnTo>
                    <a:pt x="1627457" y="0"/>
                  </a:lnTo>
                  <a:lnTo>
                    <a:pt x="1627457" y="1364241"/>
                  </a:lnTo>
                  <a:lnTo>
                    <a:pt x="0" y="13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6338" t="-368305" r="-48155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E01D83E4-F74F-7878-C9C7-47E193C9A7D8}"/>
                </a:ext>
              </a:extLst>
            </p:cNvPr>
            <p:cNvSpPr/>
            <p:nvPr/>
          </p:nvSpPr>
          <p:spPr>
            <a:xfrm rot="-306296">
              <a:off x="7117049" y="3127288"/>
              <a:ext cx="1147873" cy="1346346"/>
            </a:xfrm>
            <a:custGeom>
              <a:avLst/>
              <a:gdLst/>
              <a:ahLst/>
              <a:cxnLst/>
              <a:rect l="l" t="t" r="r" b="b"/>
              <a:pathLst>
                <a:path w="1147873" h="1346346">
                  <a:moveTo>
                    <a:pt x="0" y="0"/>
                  </a:moveTo>
                  <a:lnTo>
                    <a:pt x="1147873" y="0"/>
                  </a:lnTo>
                  <a:lnTo>
                    <a:pt x="1147873" y="1346346"/>
                  </a:lnTo>
                  <a:lnTo>
                    <a:pt x="0" y="1346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4436" t="-315643" r="-559267" b="-369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12FA892-DE8C-5ABE-A21B-5ABB05716649}"/>
                </a:ext>
              </a:extLst>
            </p:cNvPr>
            <p:cNvSpPr/>
            <p:nvPr/>
          </p:nvSpPr>
          <p:spPr>
            <a:xfrm rot="227491">
              <a:off x="34766" y="5792489"/>
              <a:ext cx="1292759" cy="1094296"/>
            </a:xfrm>
            <a:custGeom>
              <a:avLst/>
              <a:gdLst/>
              <a:ahLst/>
              <a:cxnLst/>
              <a:rect l="l" t="t" r="r" b="b"/>
              <a:pathLst>
                <a:path w="1292759" h="1094296">
                  <a:moveTo>
                    <a:pt x="0" y="0"/>
                  </a:moveTo>
                  <a:lnTo>
                    <a:pt x="1292759" y="0"/>
                  </a:lnTo>
                  <a:lnTo>
                    <a:pt x="1292759" y="1094296"/>
                  </a:lnTo>
                  <a:lnTo>
                    <a:pt x="0" y="1094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02021" t="-358375" r="-558606" b="-1799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E7E7B698-B840-B130-04E4-7C7EFB374B4C}"/>
                </a:ext>
              </a:extLst>
            </p:cNvPr>
            <p:cNvSpPr/>
            <p:nvPr/>
          </p:nvSpPr>
          <p:spPr>
            <a:xfrm>
              <a:off x="18608273" y="3208259"/>
              <a:ext cx="1226817" cy="1135897"/>
            </a:xfrm>
            <a:custGeom>
              <a:avLst/>
              <a:gdLst/>
              <a:ahLst/>
              <a:cxnLst/>
              <a:rect l="l" t="t" r="r" b="b"/>
              <a:pathLst>
                <a:path w="1226817" h="1135897">
                  <a:moveTo>
                    <a:pt x="0" y="0"/>
                  </a:moveTo>
                  <a:lnTo>
                    <a:pt x="1226816" y="0"/>
                  </a:lnTo>
                  <a:lnTo>
                    <a:pt x="1226816" y="1135898"/>
                  </a:lnTo>
                  <a:lnTo>
                    <a:pt x="0" y="1135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8339" t="-277925" r="-537098" b="-27542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64AB5C4B-7788-6AB6-0AD0-AF1DCC5C7060}"/>
                </a:ext>
              </a:extLst>
            </p:cNvPr>
            <p:cNvSpPr/>
            <p:nvPr/>
          </p:nvSpPr>
          <p:spPr>
            <a:xfrm>
              <a:off x="20694850" y="882698"/>
              <a:ext cx="1255287" cy="1190434"/>
            </a:xfrm>
            <a:custGeom>
              <a:avLst/>
              <a:gdLst/>
              <a:ahLst/>
              <a:cxnLst/>
              <a:rect l="l" t="t" r="r" b="b"/>
              <a:pathLst>
                <a:path w="1255287" h="1190434">
                  <a:moveTo>
                    <a:pt x="0" y="0"/>
                  </a:moveTo>
                  <a:lnTo>
                    <a:pt x="1255287" y="0"/>
                  </a:lnTo>
                  <a:lnTo>
                    <a:pt x="1255287" y="1190434"/>
                  </a:lnTo>
                  <a:lnTo>
                    <a:pt x="0" y="1190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2920" t="-260149" r="-271883" b="-17652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6FC37960-604E-EB27-48DA-C485DAD0F44C}"/>
                </a:ext>
              </a:extLst>
            </p:cNvPr>
            <p:cNvSpPr/>
            <p:nvPr/>
          </p:nvSpPr>
          <p:spPr>
            <a:xfrm>
              <a:off x="160652" y="3192501"/>
              <a:ext cx="1404046" cy="1375471"/>
            </a:xfrm>
            <a:custGeom>
              <a:avLst/>
              <a:gdLst/>
              <a:ahLst/>
              <a:cxnLst/>
              <a:rect l="l" t="t" r="r" b="b"/>
              <a:pathLst>
                <a:path w="1404046" h="1375471">
                  <a:moveTo>
                    <a:pt x="0" y="0"/>
                  </a:moveTo>
                  <a:lnTo>
                    <a:pt x="1404047" y="0"/>
                  </a:lnTo>
                  <a:lnTo>
                    <a:pt x="1404047" y="1375472"/>
                  </a:lnTo>
                  <a:lnTo>
                    <a:pt x="0" y="1375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18494" t="-190362" r="-397060" b="-2927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B8C3826F-313F-7DF0-245F-98E70C2D90C4}"/>
                </a:ext>
              </a:extLst>
            </p:cNvPr>
            <p:cNvSpPr/>
            <p:nvPr/>
          </p:nvSpPr>
          <p:spPr>
            <a:xfrm>
              <a:off x="13867814" y="627890"/>
              <a:ext cx="1201751" cy="1289832"/>
            </a:xfrm>
            <a:custGeom>
              <a:avLst/>
              <a:gdLst/>
              <a:ahLst/>
              <a:cxnLst/>
              <a:rect l="l" t="t" r="r" b="b"/>
              <a:pathLst>
                <a:path w="1201751" h="1289832">
                  <a:moveTo>
                    <a:pt x="0" y="0"/>
                  </a:moveTo>
                  <a:lnTo>
                    <a:pt x="1201751" y="0"/>
                  </a:lnTo>
                  <a:lnTo>
                    <a:pt x="1201751" y="1289831"/>
                  </a:lnTo>
                  <a:lnTo>
                    <a:pt x="0" y="1289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24999" t="-442737" r="-187633" b="-4037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A2961692-276E-680C-BB88-AF5DADE55368}"/>
                </a:ext>
              </a:extLst>
            </p:cNvPr>
            <p:cNvSpPr/>
            <p:nvPr/>
          </p:nvSpPr>
          <p:spPr>
            <a:xfrm>
              <a:off x="4914179" y="783301"/>
              <a:ext cx="1168746" cy="1095631"/>
            </a:xfrm>
            <a:custGeom>
              <a:avLst/>
              <a:gdLst/>
              <a:ahLst/>
              <a:cxnLst/>
              <a:rect l="l" t="t" r="r" b="b"/>
              <a:pathLst>
                <a:path w="1168746" h="1095631">
                  <a:moveTo>
                    <a:pt x="0" y="0"/>
                  </a:moveTo>
                  <a:lnTo>
                    <a:pt x="1168746" y="0"/>
                  </a:lnTo>
                  <a:lnTo>
                    <a:pt x="1168746" y="1095631"/>
                  </a:lnTo>
                  <a:lnTo>
                    <a:pt x="0" y="1095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1048" t="-60569" r="-310753" b="-42254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175931E8-E0EA-AEA4-D71A-4593A5E6D2C6}"/>
                </a:ext>
              </a:extLst>
            </p:cNvPr>
            <p:cNvSpPr/>
            <p:nvPr/>
          </p:nvSpPr>
          <p:spPr>
            <a:xfrm>
              <a:off x="18415706" y="864215"/>
              <a:ext cx="1178088" cy="1099454"/>
            </a:xfrm>
            <a:custGeom>
              <a:avLst/>
              <a:gdLst/>
              <a:ahLst/>
              <a:cxnLst/>
              <a:rect l="l" t="t" r="r" b="b"/>
              <a:pathLst>
                <a:path w="1178088" h="1099454">
                  <a:moveTo>
                    <a:pt x="0" y="0"/>
                  </a:moveTo>
                  <a:lnTo>
                    <a:pt x="1178089" y="0"/>
                  </a:lnTo>
                  <a:lnTo>
                    <a:pt x="1178089" y="1099454"/>
                  </a:lnTo>
                  <a:lnTo>
                    <a:pt x="0" y="1099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77374" t="-377477" r="-153117" b="-20390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F58A1897-63E8-E093-2B14-E3714FEDDB76}"/>
                </a:ext>
              </a:extLst>
            </p:cNvPr>
            <p:cNvSpPr/>
            <p:nvPr/>
          </p:nvSpPr>
          <p:spPr>
            <a:xfrm rot="-240099">
              <a:off x="20729800" y="3239911"/>
              <a:ext cx="1320723" cy="1309425"/>
            </a:xfrm>
            <a:custGeom>
              <a:avLst/>
              <a:gdLst/>
              <a:ahLst/>
              <a:cxnLst/>
              <a:rect l="l" t="t" r="r" b="b"/>
              <a:pathLst>
                <a:path w="1320723" h="1309425">
                  <a:moveTo>
                    <a:pt x="0" y="0"/>
                  </a:moveTo>
                  <a:lnTo>
                    <a:pt x="1320723" y="0"/>
                  </a:lnTo>
                  <a:lnTo>
                    <a:pt x="1320723" y="1309425"/>
                  </a:lnTo>
                  <a:lnTo>
                    <a:pt x="0" y="1309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11466" t="-320927" r="-22077" b="-10872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7AE0E664-C5AE-9B77-D9D3-9FC7AD01F892}"/>
                </a:ext>
              </a:extLst>
            </p:cNvPr>
            <p:cNvSpPr/>
            <p:nvPr/>
          </p:nvSpPr>
          <p:spPr>
            <a:xfrm>
              <a:off x="4532601" y="2906178"/>
              <a:ext cx="1541284" cy="1615854"/>
            </a:xfrm>
            <a:custGeom>
              <a:avLst/>
              <a:gdLst/>
              <a:ahLst/>
              <a:cxnLst/>
              <a:rect l="l" t="t" r="r" b="b"/>
              <a:pathLst>
                <a:path w="1541284" h="1615854">
                  <a:moveTo>
                    <a:pt x="0" y="0"/>
                  </a:moveTo>
                  <a:lnTo>
                    <a:pt x="1541285" y="0"/>
                  </a:lnTo>
                  <a:lnTo>
                    <a:pt x="1541285" y="1615854"/>
                  </a:lnTo>
                  <a:lnTo>
                    <a:pt x="0" y="1615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95541" t="-82583" r="-19682" b="-30847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F49EB0EC-A543-91A2-1D80-01A902E0739C}"/>
                </a:ext>
              </a:extLst>
            </p:cNvPr>
            <p:cNvSpPr/>
            <p:nvPr/>
          </p:nvSpPr>
          <p:spPr>
            <a:xfrm rot="309524">
              <a:off x="4986182" y="5632733"/>
              <a:ext cx="1024740" cy="1228714"/>
            </a:xfrm>
            <a:custGeom>
              <a:avLst/>
              <a:gdLst/>
              <a:ahLst/>
              <a:cxnLst/>
              <a:rect l="l" t="t" r="r" b="b"/>
              <a:pathLst>
                <a:path w="1024740" h="1228714">
                  <a:moveTo>
                    <a:pt x="0" y="0"/>
                  </a:moveTo>
                  <a:lnTo>
                    <a:pt x="1024740" y="0"/>
                  </a:lnTo>
                  <a:lnTo>
                    <a:pt x="1024740" y="1228714"/>
                  </a:lnTo>
                  <a:lnTo>
                    <a:pt x="0" y="1228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9127" t="-146996" r="-213008" b="-55620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D5C90911-ED10-02A1-D8CE-DA131099EC32}"/>
                </a:ext>
              </a:extLst>
            </p:cNvPr>
            <p:cNvSpPr/>
            <p:nvPr/>
          </p:nvSpPr>
          <p:spPr>
            <a:xfrm rot="-1980109">
              <a:off x="2376197" y="745670"/>
              <a:ext cx="1344256" cy="1216031"/>
            </a:xfrm>
            <a:custGeom>
              <a:avLst/>
              <a:gdLst/>
              <a:ahLst/>
              <a:cxnLst/>
              <a:rect l="l" t="t" r="r" b="b"/>
              <a:pathLst>
                <a:path w="1344256" h="1216031">
                  <a:moveTo>
                    <a:pt x="0" y="0"/>
                  </a:moveTo>
                  <a:lnTo>
                    <a:pt x="1344256" y="0"/>
                  </a:lnTo>
                  <a:lnTo>
                    <a:pt x="1344256" y="1216031"/>
                  </a:lnTo>
                  <a:lnTo>
                    <a:pt x="0" y="1216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9383" t="-43169" r="-330399" b="-3044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60D1B4CB-CF77-9D8D-EF61-0C403EB83C01}"/>
                </a:ext>
              </a:extLst>
            </p:cNvPr>
            <p:cNvSpPr/>
            <p:nvPr/>
          </p:nvSpPr>
          <p:spPr>
            <a:xfrm rot="230851">
              <a:off x="14102348" y="5620386"/>
              <a:ext cx="906687" cy="1381233"/>
            </a:xfrm>
            <a:custGeom>
              <a:avLst/>
              <a:gdLst/>
              <a:ahLst/>
              <a:cxnLst/>
              <a:rect l="l" t="t" r="r" b="b"/>
              <a:pathLst>
                <a:path w="906687" h="1381233">
                  <a:moveTo>
                    <a:pt x="0" y="0"/>
                  </a:moveTo>
                  <a:lnTo>
                    <a:pt x="906687" y="0"/>
                  </a:lnTo>
                  <a:lnTo>
                    <a:pt x="906687" y="1381233"/>
                  </a:lnTo>
                  <a:lnTo>
                    <a:pt x="0" y="1381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90379" t="-302965" r="-50094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84CC604B-E699-F96C-7A0F-C9154D33E3A5}"/>
                </a:ext>
              </a:extLst>
            </p:cNvPr>
            <p:cNvSpPr/>
            <p:nvPr/>
          </p:nvSpPr>
          <p:spPr>
            <a:xfrm rot="-236232">
              <a:off x="2540723" y="5629520"/>
              <a:ext cx="1015205" cy="1316839"/>
            </a:xfrm>
            <a:custGeom>
              <a:avLst/>
              <a:gdLst/>
              <a:ahLst/>
              <a:cxnLst/>
              <a:rect l="l" t="t" r="r" b="b"/>
              <a:pathLst>
                <a:path w="1015205" h="1316839">
                  <a:moveTo>
                    <a:pt x="0" y="0"/>
                  </a:moveTo>
                  <a:lnTo>
                    <a:pt x="1015205" y="0"/>
                  </a:lnTo>
                  <a:lnTo>
                    <a:pt x="1015205" y="1316838"/>
                  </a:lnTo>
                  <a:lnTo>
                    <a:pt x="0" y="1316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5944" t="-129587" r="-312834" b="-25557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3FC88C17-6567-46DD-8808-F63EE3E9ACD4}"/>
                </a:ext>
              </a:extLst>
            </p:cNvPr>
            <p:cNvSpPr/>
            <p:nvPr/>
          </p:nvSpPr>
          <p:spPr>
            <a:xfrm rot="-144497">
              <a:off x="16194303" y="3031393"/>
              <a:ext cx="1188653" cy="1538135"/>
            </a:xfrm>
            <a:custGeom>
              <a:avLst/>
              <a:gdLst/>
              <a:ahLst/>
              <a:cxnLst/>
              <a:rect l="l" t="t" r="r" b="b"/>
              <a:pathLst>
                <a:path w="1188653" h="1538135">
                  <a:moveTo>
                    <a:pt x="0" y="0"/>
                  </a:moveTo>
                  <a:lnTo>
                    <a:pt x="1188652" y="0"/>
                  </a:lnTo>
                  <a:lnTo>
                    <a:pt x="1188652" y="1538135"/>
                  </a:lnTo>
                  <a:lnTo>
                    <a:pt x="0" y="1538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1345" t="-130228" r="-289729" b="-36142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F1461FAC-6A10-A436-B629-4F5FB1697B2A}"/>
                </a:ext>
              </a:extLst>
            </p:cNvPr>
            <p:cNvSpPr/>
            <p:nvPr/>
          </p:nvSpPr>
          <p:spPr>
            <a:xfrm rot="1692000">
              <a:off x="9140132" y="5470367"/>
              <a:ext cx="1498889" cy="1600452"/>
            </a:xfrm>
            <a:custGeom>
              <a:avLst/>
              <a:gdLst/>
              <a:ahLst/>
              <a:cxnLst/>
              <a:rect l="l" t="t" r="r" b="b"/>
              <a:pathLst>
                <a:path w="1498889" h="1600452">
                  <a:moveTo>
                    <a:pt x="0" y="482191"/>
                  </a:moveTo>
                  <a:lnTo>
                    <a:pt x="899283" y="0"/>
                  </a:lnTo>
                  <a:lnTo>
                    <a:pt x="1498889" y="1118261"/>
                  </a:lnTo>
                  <a:lnTo>
                    <a:pt x="599606" y="1600452"/>
                  </a:lnTo>
                  <a:lnTo>
                    <a:pt x="0" y="482191"/>
                  </a:lnTo>
                  <a:close/>
                </a:path>
              </a:pathLst>
            </a:custGeom>
            <a:blipFill>
              <a:blip r:embed="rId3"/>
              <a:stretch>
                <a:fillRect l="-40233" t="-49994" r="-373057" b="-12040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066AF8BB-BCB4-DDA9-7BAE-F727B07DDA75}"/>
                </a:ext>
              </a:extLst>
            </p:cNvPr>
            <p:cNvSpPr/>
            <p:nvPr/>
          </p:nvSpPr>
          <p:spPr>
            <a:xfrm>
              <a:off x="11769693" y="5512940"/>
              <a:ext cx="969029" cy="1529891"/>
            </a:xfrm>
            <a:custGeom>
              <a:avLst/>
              <a:gdLst/>
              <a:ahLst/>
              <a:cxnLst/>
              <a:rect l="l" t="t" r="r" b="b"/>
              <a:pathLst>
                <a:path w="969029" h="1529891">
                  <a:moveTo>
                    <a:pt x="0" y="0"/>
                  </a:moveTo>
                  <a:lnTo>
                    <a:pt x="969029" y="0"/>
                  </a:lnTo>
                  <a:lnTo>
                    <a:pt x="969029" y="1529892"/>
                  </a:lnTo>
                  <a:lnTo>
                    <a:pt x="0" y="1529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9628" t="-22721" r="-26625" b="-32842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20DD3465-BB23-4047-1BCC-94DF700C1D96}"/>
                </a:ext>
              </a:extLst>
            </p:cNvPr>
            <p:cNvSpPr/>
            <p:nvPr/>
          </p:nvSpPr>
          <p:spPr>
            <a:xfrm>
              <a:off x="299567" y="723328"/>
              <a:ext cx="1126217" cy="1040074"/>
            </a:xfrm>
            <a:custGeom>
              <a:avLst/>
              <a:gdLst/>
              <a:ahLst/>
              <a:cxnLst/>
              <a:rect l="l" t="t" r="r" b="b"/>
              <a:pathLst>
                <a:path w="1126217" h="1040074">
                  <a:moveTo>
                    <a:pt x="0" y="0"/>
                  </a:moveTo>
                  <a:lnTo>
                    <a:pt x="1126217" y="0"/>
                  </a:lnTo>
                  <a:lnTo>
                    <a:pt x="1126217" y="1040074"/>
                  </a:lnTo>
                  <a:lnTo>
                    <a:pt x="0" y="1040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46538" t="-189896" r="-42981" b="-37371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A85CB587-2E1E-DBA6-2EA5-CA0E102964D2}"/>
                </a:ext>
              </a:extLst>
            </p:cNvPr>
            <p:cNvSpPr/>
            <p:nvPr/>
          </p:nvSpPr>
          <p:spPr>
            <a:xfrm>
              <a:off x="9391815" y="3053158"/>
              <a:ext cx="1043928" cy="1494606"/>
            </a:xfrm>
            <a:custGeom>
              <a:avLst/>
              <a:gdLst/>
              <a:ahLst/>
              <a:cxnLst/>
              <a:rect l="l" t="t" r="r" b="b"/>
              <a:pathLst>
                <a:path w="1043928" h="1494606">
                  <a:moveTo>
                    <a:pt x="0" y="0"/>
                  </a:moveTo>
                  <a:lnTo>
                    <a:pt x="1043928" y="0"/>
                  </a:lnTo>
                  <a:lnTo>
                    <a:pt x="1043928" y="1494606"/>
                  </a:lnTo>
                  <a:lnTo>
                    <a:pt x="0" y="1494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25458" t="-135158" r="-170008" b="-27381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82AB18C5-9E72-0A2B-3A75-CF62AD1D44B1}"/>
                </a:ext>
              </a:extLst>
            </p:cNvPr>
            <p:cNvSpPr txBox="1"/>
            <p:nvPr/>
          </p:nvSpPr>
          <p:spPr>
            <a:xfrm>
              <a:off x="2813462" y="764251"/>
              <a:ext cx="609309" cy="753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12"/>
                </a:lnSpc>
              </a:pPr>
              <a:r>
                <a:rPr lang="en-US" sz="3676" b="1">
                  <a:solidFill>
                    <a:srgbClr val="AEC2D3"/>
                  </a:solidFill>
                  <a:latin typeface="Work Sans 1 Medium"/>
                  <a:ea typeface="Work Sans 1 Medium"/>
                  <a:cs typeface="Work Sans 1 Medium"/>
                  <a:sym typeface="Work Sans 1 Medium"/>
                </a:rPr>
                <a:t>...</a:t>
              </a: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7AD16AE1-CE13-C84B-9DE9-06E90F497FAA}"/>
                </a:ext>
              </a:extLst>
            </p:cNvPr>
            <p:cNvSpPr/>
            <p:nvPr/>
          </p:nvSpPr>
          <p:spPr>
            <a:xfrm>
              <a:off x="9349972" y="545444"/>
              <a:ext cx="1119137" cy="1395841"/>
            </a:xfrm>
            <a:custGeom>
              <a:avLst/>
              <a:gdLst/>
              <a:ahLst/>
              <a:cxnLst/>
              <a:rect l="l" t="t" r="r" b="b"/>
              <a:pathLst>
                <a:path w="1119137" h="1395841">
                  <a:moveTo>
                    <a:pt x="0" y="0"/>
                  </a:moveTo>
                  <a:lnTo>
                    <a:pt x="1119137" y="0"/>
                  </a:lnTo>
                  <a:lnTo>
                    <a:pt x="1119137" y="1395841"/>
                  </a:lnTo>
                  <a:lnTo>
                    <a:pt x="0" y="1395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002" t="-28299" r="-866876" b="-32940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143D5F20-0854-1D3D-EDEC-72CAC9D2BF00}"/>
                </a:ext>
              </a:extLst>
            </p:cNvPr>
            <p:cNvSpPr/>
            <p:nvPr/>
          </p:nvSpPr>
          <p:spPr>
            <a:xfrm>
              <a:off x="16167879" y="783301"/>
              <a:ext cx="1246868" cy="1261282"/>
            </a:xfrm>
            <a:custGeom>
              <a:avLst/>
              <a:gdLst/>
              <a:ahLst/>
              <a:cxnLst/>
              <a:rect l="l" t="t" r="r" b="b"/>
              <a:pathLst>
                <a:path w="1246868" h="1261282">
                  <a:moveTo>
                    <a:pt x="0" y="0"/>
                  </a:moveTo>
                  <a:lnTo>
                    <a:pt x="1246868" y="0"/>
                  </a:lnTo>
                  <a:lnTo>
                    <a:pt x="1246868" y="1261282"/>
                  </a:lnTo>
                  <a:lnTo>
                    <a:pt x="0" y="1261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4948" t="-424677" r="-29146" b="-2254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8C08A4BF-FD30-D196-B995-5642264F5134}"/>
                </a:ext>
              </a:extLst>
            </p:cNvPr>
            <p:cNvSpPr/>
            <p:nvPr/>
          </p:nvSpPr>
          <p:spPr>
            <a:xfrm>
              <a:off x="16101499" y="5589152"/>
              <a:ext cx="1528024" cy="1468411"/>
            </a:xfrm>
            <a:custGeom>
              <a:avLst/>
              <a:gdLst/>
              <a:ahLst/>
              <a:cxnLst/>
              <a:rect l="l" t="t" r="r" b="b"/>
              <a:pathLst>
                <a:path w="1528024" h="1468411">
                  <a:moveTo>
                    <a:pt x="0" y="0"/>
                  </a:moveTo>
                  <a:lnTo>
                    <a:pt x="1528024" y="0"/>
                  </a:lnTo>
                  <a:lnTo>
                    <a:pt x="1528024" y="1468411"/>
                  </a:lnTo>
                  <a:lnTo>
                    <a:pt x="0" y="1468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53676" t="-221724" r="-17414" b="-1296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635B550-5F8D-453A-6102-4DF1C5D76477}"/>
              </a:ext>
            </a:extLst>
          </p:cNvPr>
          <p:cNvGrpSpPr/>
          <p:nvPr/>
        </p:nvGrpSpPr>
        <p:grpSpPr>
          <a:xfrm>
            <a:off x="3917490" y="1633849"/>
            <a:ext cx="10274390" cy="1069395"/>
            <a:chOff x="4474499" y="2938646"/>
            <a:chExt cx="10274390" cy="1069395"/>
          </a:xfrm>
        </p:grpSpPr>
        <p:sp>
          <p:nvSpPr>
            <p:cNvPr id="74" name="Freeform 63">
              <a:extLst>
                <a:ext uri="{FF2B5EF4-FFF2-40B4-BE49-F238E27FC236}">
                  <a16:creationId xmlns:a16="http://schemas.microsoft.com/office/drawing/2014/main" id="{1D3E424E-7160-3541-F8C8-AB9D32ED9BF9}"/>
                </a:ext>
              </a:extLst>
            </p:cNvPr>
            <p:cNvSpPr/>
            <p:nvPr/>
          </p:nvSpPr>
          <p:spPr>
            <a:xfrm>
              <a:off x="4474499" y="2938646"/>
              <a:ext cx="1216175" cy="1069395"/>
            </a:xfrm>
            <a:custGeom>
              <a:avLst/>
              <a:gdLst/>
              <a:ahLst/>
              <a:cxnLst/>
              <a:rect l="l" t="t" r="r" b="b"/>
              <a:pathLst>
                <a:path w="1216175" h="1069395">
                  <a:moveTo>
                    <a:pt x="0" y="0"/>
                  </a:moveTo>
                  <a:lnTo>
                    <a:pt x="1216175" y="0"/>
                  </a:lnTo>
                  <a:lnTo>
                    <a:pt x="1216175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5" name="Freeform 64">
              <a:extLst>
                <a:ext uri="{FF2B5EF4-FFF2-40B4-BE49-F238E27FC236}">
                  <a16:creationId xmlns:a16="http://schemas.microsoft.com/office/drawing/2014/main" id="{858E2CCC-9B81-6569-559D-51C35D4E6323}"/>
                </a:ext>
              </a:extLst>
            </p:cNvPr>
            <p:cNvSpPr/>
            <p:nvPr/>
          </p:nvSpPr>
          <p:spPr>
            <a:xfrm>
              <a:off x="5610772" y="2938646"/>
              <a:ext cx="1263831" cy="1069395"/>
            </a:xfrm>
            <a:custGeom>
              <a:avLst/>
              <a:gdLst/>
              <a:ahLst/>
              <a:cxnLst/>
              <a:rect l="l" t="t" r="r" b="b"/>
              <a:pathLst>
                <a:path w="1263831" h="1069395">
                  <a:moveTo>
                    <a:pt x="0" y="0"/>
                  </a:moveTo>
                  <a:lnTo>
                    <a:pt x="1263831" y="0"/>
                  </a:lnTo>
                  <a:lnTo>
                    <a:pt x="1263831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6" name="Freeform 65">
              <a:extLst>
                <a:ext uri="{FF2B5EF4-FFF2-40B4-BE49-F238E27FC236}">
                  <a16:creationId xmlns:a16="http://schemas.microsoft.com/office/drawing/2014/main" id="{B6F10D9D-B1E5-949F-CB6B-22A41103FAD9}"/>
                </a:ext>
              </a:extLst>
            </p:cNvPr>
            <p:cNvSpPr/>
            <p:nvPr/>
          </p:nvSpPr>
          <p:spPr>
            <a:xfrm>
              <a:off x="6874603" y="2938646"/>
              <a:ext cx="1106918" cy="1069395"/>
            </a:xfrm>
            <a:custGeom>
              <a:avLst/>
              <a:gdLst/>
              <a:ahLst/>
              <a:cxnLst/>
              <a:rect l="l" t="t" r="r" b="b"/>
              <a:pathLst>
                <a:path w="1106918" h="1069395">
                  <a:moveTo>
                    <a:pt x="0" y="0"/>
                  </a:moveTo>
                  <a:lnTo>
                    <a:pt x="1106917" y="0"/>
                  </a:lnTo>
                  <a:lnTo>
                    <a:pt x="1106917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7" name="Freeform 66">
              <a:extLst>
                <a:ext uri="{FF2B5EF4-FFF2-40B4-BE49-F238E27FC236}">
                  <a16:creationId xmlns:a16="http://schemas.microsoft.com/office/drawing/2014/main" id="{5B885232-822A-556F-AD23-E1C5346067A0}"/>
                </a:ext>
              </a:extLst>
            </p:cNvPr>
            <p:cNvSpPr/>
            <p:nvPr/>
          </p:nvSpPr>
          <p:spPr>
            <a:xfrm>
              <a:off x="7981520" y="2938646"/>
              <a:ext cx="990181" cy="1069395"/>
            </a:xfrm>
            <a:custGeom>
              <a:avLst/>
              <a:gdLst/>
              <a:ahLst/>
              <a:cxnLst/>
              <a:rect l="l" t="t" r="r" b="b"/>
              <a:pathLst>
                <a:path w="990181" h="1069395">
                  <a:moveTo>
                    <a:pt x="0" y="0"/>
                  </a:moveTo>
                  <a:lnTo>
                    <a:pt x="990181" y="0"/>
                  </a:lnTo>
                  <a:lnTo>
                    <a:pt x="990181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8" name="Freeform 67">
              <a:extLst>
                <a:ext uri="{FF2B5EF4-FFF2-40B4-BE49-F238E27FC236}">
                  <a16:creationId xmlns:a16="http://schemas.microsoft.com/office/drawing/2014/main" id="{2CB6FF0D-72CE-7931-C589-2159D0EBBE14}"/>
                </a:ext>
              </a:extLst>
            </p:cNvPr>
            <p:cNvSpPr/>
            <p:nvPr/>
          </p:nvSpPr>
          <p:spPr>
            <a:xfrm>
              <a:off x="8971701" y="2938646"/>
              <a:ext cx="1121988" cy="1069395"/>
            </a:xfrm>
            <a:custGeom>
              <a:avLst/>
              <a:gdLst/>
              <a:ahLst/>
              <a:cxnLst/>
              <a:rect l="l" t="t" r="r" b="b"/>
              <a:pathLst>
                <a:path w="1121988" h="1069395">
                  <a:moveTo>
                    <a:pt x="0" y="0"/>
                  </a:moveTo>
                  <a:lnTo>
                    <a:pt x="1121988" y="0"/>
                  </a:lnTo>
                  <a:lnTo>
                    <a:pt x="1121988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9" name="Freeform 68">
              <a:extLst>
                <a:ext uri="{FF2B5EF4-FFF2-40B4-BE49-F238E27FC236}">
                  <a16:creationId xmlns:a16="http://schemas.microsoft.com/office/drawing/2014/main" id="{183492B5-115A-A4FA-F309-E1B313DD75D1}"/>
                </a:ext>
              </a:extLst>
            </p:cNvPr>
            <p:cNvSpPr/>
            <p:nvPr/>
          </p:nvSpPr>
          <p:spPr>
            <a:xfrm>
              <a:off x="10093689" y="2938646"/>
              <a:ext cx="1212851" cy="1069395"/>
            </a:xfrm>
            <a:custGeom>
              <a:avLst/>
              <a:gdLst/>
              <a:ahLst/>
              <a:cxnLst/>
              <a:rect l="l" t="t" r="r" b="b"/>
              <a:pathLst>
                <a:path w="1212851" h="1069395">
                  <a:moveTo>
                    <a:pt x="0" y="0"/>
                  </a:moveTo>
                  <a:lnTo>
                    <a:pt x="1212851" y="0"/>
                  </a:lnTo>
                  <a:lnTo>
                    <a:pt x="1212851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0" name="Freeform 69">
              <a:extLst>
                <a:ext uri="{FF2B5EF4-FFF2-40B4-BE49-F238E27FC236}">
                  <a16:creationId xmlns:a16="http://schemas.microsoft.com/office/drawing/2014/main" id="{D4095646-283D-6467-F547-FE1E62208486}"/>
                </a:ext>
              </a:extLst>
            </p:cNvPr>
            <p:cNvSpPr/>
            <p:nvPr/>
          </p:nvSpPr>
          <p:spPr>
            <a:xfrm>
              <a:off x="11306540" y="2938646"/>
              <a:ext cx="1059900" cy="1064963"/>
            </a:xfrm>
            <a:custGeom>
              <a:avLst/>
              <a:gdLst/>
              <a:ahLst/>
              <a:cxnLst/>
              <a:rect l="l" t="t" r="r" b="b"/>
              <a:pathLst>
                <a:path w="1059900" h="1064963">
                  <a:moveTo>
                    <a:pt x="0" y="0"/>
                  </a:moveTo>
                  <a:lnTo>
                    <a:pt x="1059899" y="0"/>
                  </a:lnTo>
                  <a:lnTo>
                    <a:pt x="1059899" y="1064963"/>
                  </a:lnTo>
                  <a:lnTo>
                    <a:pt x="0" y="1064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68" b="-86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1" name="Freeform 70">
              <a:extLst>
                <a:ext uri="{FF2B5EF4-FFF2-40B4-BE49-F238E27FC236}">
                  <a16:creationId xmlns:a16="http://schemas.microsoft.com/office/drawing/2014/main" id="{EEC3215E-AF19-E87B-D994-72E818AABBBC}"/>
                </a:ext>
              </a:extLst>
            </p:cNvPr>
            <p:cNvSpPr/>
            <p:nvPr/>
          </p:nvSpPr>
          <p:spPr>
            <a:xfrm>
              <a:off x="12366439" y="2938646"/>
              <a:ext cx="1191225" cy="1069395"/>
            </a:xfrm>
            <a:custGeom>
              <a:avLst/>
              <a:gdLst/>
              <a:ahLst/>
              <a:cxnLst/>
              <a:rect l="l" t="t" r="r" b="b"/>
              <a:pathLst>
                <a:path w="1191225" h="1069395">
                  <a:moveTo>
                    <a:pt x="0" y="0"/>
                  </a:moveTo>
                  <a:lnTo>
                    <a:pt x="1191225" y="0"/>
                  </a:lnTo>
                  <a:lnTo>
                    <a:pt x="1191225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82" name="Freeform 71">
              <a:extLst>
                <a:ext uri="{FF2B5EF4-FFF2-40B4-BE49-F238E27FC236}">
                  <a16:creationId xmlns:a16="http://schemas.microsoft.com/office/drawing/2014/main" id="{E65EE3F4-FD52-26BE-F0FC-86C672EA1BEA}"/>
                </a:ext>
              </a:extLst>
            </p:cNvPr>
            <p:cNvSpPr/>
            <p:nvPr/>
          </p:nvSpPr>
          <p:spPr>
            <a:xfrm>
              <a:off x="13557664" y="2938646"/>
              <a:ext cx="1191225" cy="1069395"/>
            </a:xfrm>
            <a:custGeom>
              <a:avLst/>
              <a:gdLst/>
              <a:ahLst/>
              <a:cxnLst/>
              <a:rect l="l" t="t" r="r" b="b"/>
              <a:pathLst>
                <a:path w="1191225" h="1069395">
                  <a:moveTo>
                    <a:pt x="0" y="0"/>
                  </a:moveTo>
                  <a:lnTo>
                    <a:pt x="1191225" y="0"/>
                  </a:lnTo>
                  <a:lnTo>
                    <a:pt x="1191225" y="1069395"/>
                  </a:lnTo>
                  <a:lnTo>
                    <a:pt x="0" y="1069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  <p:extLst>
      <p:ext uri="{BB962C8B-B14F-4D97-AF65-F5344CB8AC3E}">
        <p14:creationId xmlns:p14="http://schemas.microsoft.com/office/powerpoint/2010/main" val="23243245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7B4B10-3705-7041-391B-C448459E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F3EB3E89-1E10-B583-9D62-7DBBC2A2D3D9}"/>
              </a:ext>
            </a:extLst>
          </p:cNvPr>
          <p:cNvSpPr/>
          <p:nvPr/>
        </p:nvSpPr>
        <p:spPr>
          <a:xfrm>
            <a:off x="-195943" y="-179613"/>
            <a:ext cx="18663557" cy="109074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8E8E2D1A-235A-7516-3204-D19500FF29D7}"/>
              </a:ext>
            </a:extLst>
          </p:cNvPr>
          <p:cNvGrpSpPr/>
          <p:nvPr/>
        </p:nvGrpSpPr>
        <p:grpSpPr>
          <a:xfrm>
            <a:off x="884599" y="4319590"/>
            <a:ext cx="16826025" cy="5131665"/>
            <a:chOff x="34766" y="228599"/>
            <a:chExt cx="22434700" cy="6842220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2750CEC8-08AC-0FC9-BEBC-6D077B90166E}"/>
                </a:ext>
              </a:extLst>
            </p:cNvPr>
            <p:cNvSpPr txBox="1"/>
            <p:nvPr/>
          </p:nvSpPr>
          <p:spPr>
            <a:xfrm>
              <a:off x="9564633" y="4892156"/>
              <a:ext cx="92593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Y =</a:t>
              </a: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32863F9-CBEB-13B6-E830-DD360112F177}"/>
                </a:ext>
              </a:extLst>
            </p:cNvPr>
            <p:cNvSpPr txBox="1"/>
            <p:nvPr/>
          </p:nvSpPr>
          <p:spPr>
            <a:xfrm>
              <a:off x="9564633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O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B2CA1A2-23CB-1384-B090-2517B0A6021A}"/>
                </a:ext>
              </a:extLst>
            </p:cNvPr>
            <p:cNvSpPr txBox="1"/>
            <p:nvPr/>
          </p:nvSpPr>
          <p:spPr>
            <a:xfrm>
              <a:off x="11837087" y="2408732"/>
              <a:ext cx="938301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P =</a:t>
              </a: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B92566F5-02D3-F3F2-CCCB-C9356F63F8E4}"/>
                </a:ext>
              </a:extLst>
            </p:cNvPr>
            <p:cNvSpPr txBox="1"/>
            <p:nvPr/>
          </p:nvSpPr>
          <p:spPr>
            <a:xfrm>
              <a:off x="11837087" y="4892156"/>
              <a:ext cx="930649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Z =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F7FC3D3-AFCA-883C-E2A8-5C353D1D6772}"/>
                </a:ext>
              </a:extLst>
            </p:cNvPr>
            <p:cNvSpPr txBox="1"/>
            <p:nvPr/>
          </p:nvSpPr>
          <p:spPr>
            <a:xfrm>
              <a:off x="14116549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Å =</a:t>
              </a: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3DE8D68-42C8-67AF-E763-B8770C91465C}"/>
                </a:ext>
              </a:extLst>
            </p:cNvPr>
            <p:cNvSpPr txBox="1"/>
            <p:nvPr/>
          </p:nvSpPr>
          <p:spPr>
            <a:xfrm>
              <a:off x="14116549" y="2408732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Q =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305D9698-0756-CB43-A75B-8A436419D1E0}"/>
                </a:ext>
              </a:extLst>
            </p:cNvPr>
            <p:cNvSpPr txBox="1"/>
            <p:nvPr/>
          </p:nvSpPr>
          <p:spPr>
            <a:xfrm>
              <a:off x="16389002" y="4892156"/>
              <a:ext cx="953017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Ä =</a:t>
              </a: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068B0DF6-DD62-A879-0941-695B65FA2322}"/>
                </a:ext>
              </a:extLst>
            </p:cNvPr>
            <p:cNvSpPr txBox="1"/>
            <p:nvPr/>
          </p:nvSpPr>
          <p:spPr>
            <a:xfrm>
              <a:off x="16389001" y="2400667"/>
              <a:ext cx="1528023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7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R =</a:t>
              </a:r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8AE5AA3A-08C0-AB66-96DE-0557E22A8F5E}"/>
                </a:ext>
              </a:extLst>
            </p:cNvPr>
            <p:cNvSpPr txBox="1"/>
            <p:nvPr/>
          </p:nvSpPr>
          <p:spPr>
            <a:xfrm>
              <a:off x="18668991" y="2408732"/>
              <a:ext cx="937124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S =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46C9401-FDB0-4010-DBA3-06345A538EEF}"/>
                </a:ext>
              </a:extLst>
            </p:cNvPr>
            <p:cNvSpPr txBox="1"/>
            <p:nvPr/>
          </p:nvSpPr>
          <p:spPr>
            <a:xfrm>
              <a:off x="18668991" y="4892156"/>
              <a:ext cx="995400" cy="7925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Ö =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B93F808-AC51-121C-1884-3F465B39B20C}"/>
                </a:ext>
              </a:extLst>
            </p:cNvPr>
            <p:cNvSpPr txBox="1"/>
            <p:nvPr/>
          </p:nvSpPr>
          <p:spPr>
            <a:xfrm>
              <a:off x="467469" y="239713"/>
              <a:ext cx="1595691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A=</a:t>
              </a: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A7F8B67-8D24-93D5-4949-9CE5763E3D3D}"/>
                </a:ext>
              </a:extLst>
            </p:cNvPr>
            <p:cNvSpPr txBox="1"/>
            <p:nvPr/>
          </p:nvSpPr>
          <p:spPr>
            <a:xfrm>
              <a:off x="2745763" y="228600"/>
              <a:ext cx="769360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B=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C53BF0C4-41BB-ACA3-F408-3FF958133450}"/>
                </a:ext>
              </a:extLst>
            </p:cNvPr>
            <p:cNvSpPr txBox="1"/>
            <p:nvPr/>
          </p:nvSpPr>
          <p:spPr>
            <a:xfrm>
              <a:off x="5018217" y="228600"/>
              <a:ext cx="96066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C =</a:t>
              </a: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087D24F3-F63C-125E-2B1C-61066957492C}"/>
                </a:ext>
              </a:extLst>
            </p:cNvPr>
            <p:cNvSpPr txBox="1"/>
            <p:nvPr/>
          </p:nvSpPr>
          <p:spPr>
            <a:xfrm>
              <a:off x="7161546" y="237828"/>
              <a:ext cx="1413200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D =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63ACD8C7-D39E-3660-DB4E-36B57C736EFC}"/>
                </a:ext>
              </a:extLst>
            </p:cNvPr>
            <p:cNvSpPr txBox="1"/>
            <p:nvPr/>
          </p:nvSpPr>
          <p:spPr>
            <a:xfrm>
              <a:off x="9409139" y="228599"/>
              <a:ext cx="1119137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E =</a:t>
              </a: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C81191E6-91E9-63D4-E360-72A066972343}"/>
                </a:ext>
              </a:extLst>
            </p:cNvPr>
            <p:cNvSpPr txBox="1"/>
            <p:nvPr/>
          </p:nvSpPr>
          <p:spPr>
            <a:xfrm>
              <a:off x="11837087" y="228600"/>
              <a:ext cx="917699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F =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DC08A181-61A5-613F-995D-B398913A3A6E}"/>
                </a:ext>
              </a:extLst>
            </p:cNvPr>
            <p:cNvSpPr txBox="1"/>
            <p:nvPr/>
          </p:nvSpPr>
          <p:spPr>
            <a:xfrm>
              <a:off x="14116549" y="273662"/>
              <a:ext cx="1165869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G = </a:t>
              </a: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F4D54BA3-2C36-1806-66A5-BA5452D375DE}"/>
                </a:ext>
              </a:extLst>
            </p:cNvPr>
            <p:cNvSpPr txBox="1"/>
            <p:nvPr/>
          </p:nvSpPr>
          <p:spPr>
            <a:xfrm>
              <a:off x="16389002" y="228600"/>
              <a:ext cx="994223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H</a:t>
              </a: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=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3915E2A2-41A4-EE05-F2C8-8B3CAEC5D65E}"/>
                </a:ext>
              </a:extLst>
            </p:cNvPr>
            <p:cNvSpPr txBox="1"/>
            <p:nvPr/>
          </p:nvSpPr>
          <p:spPr>
            <a:xfrm>
              <a:off x="18668991" y="228600"/>
              <a:ext cx="735807" cy="3821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I =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851539A3-DFCF-5496-14ED-4674161C9A05}"/>
                </a:ext>
              </a:extLst>
            </p:cNvPr>
            <p:cNvSpPr txBox="1"/>
            <p:nvPr/>
          </p:nvSpPr>
          <p:spPr>
            <a:xfrm>
              <a:off x="20941445" y="228599"/>
              <a:ext cx="1255285" cy="3821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177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J =</a:t>
              </a: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0E43AE11-5A75-BA96-8184-2F2BFCCFDFCD}"/>
                </a:ext>
              </a:extLst>
            </p:cNvPr>
            <p:cNvSpPr txBox="1"/>
            <p:nvPr/>
          </p:nvSpPr>
          <p:spPr>
            <a:xfrm>
              <a:off x="20941445" y="2400667"/>
              <a:ext cx="1528021" cy="7925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983"/>
                </a:lnSpc>
              </a:pPr>
              <a:r>
                <a:rPr lang="en-US" sz="3559" b="1" spc="1199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T=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1EDBF47E-F0A4-5FDE-7A5A-14D9955B77F9}"/>
                </a:ext>
              </a:extLst>
            </p:cNvPr>
            <p:cNvSpPr txBox="1"/>
            <p:nvPr/>
          </p:nvSpPr>
          <p:spPr>
            <a:xfrm>
              <a:off x="467469" y="1928398"/>
              <a:ext cx="958315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K =</a:t>
              </a: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6B6AB912-1E1B-4AD9-4D18-85D394E3F7C7}"/>
                </a:ext>
              </a:extLst>
            </p:cNvPr>
            <p:cNvSpPr txBox="1"/>
            <p:nvPr/>
          </p:nvSpPr>
          <p:spPr>
            <a:xfrm>
              <a:off x="2745763" y="1928398"/>
              <a:ext cx="911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L =</a:t>
              </a: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FEE5A4C5-9976-66B2-34E2-FA7E803ED0A8}"/>
                </a:ext>
              </a:extLst>
            </p:cNvPr>
            <p:cNvSpPr txBox="1"/>
            <p:nvPr/>
          </p:nvSpPr>
          <p:spPr>
            <a:xfrm>
              <a:off x="5018217" y="1928398"/>
              <a:ext cx="10854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M =</a:t>
              </a:r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7E8FB8DA-B425-6339-75C3-3953315B8B8F}"/>
                </a:ext>
              </a:extLst>
            </p:cNvPr>
            <p:cNvSpPr txBox="1"/>
            <p:nvPr/>
          </p:nvSpPr>
          <p:spPr>
            <a:xfrm>
              <a:off x="7292178" y="1928398"/>
              <a:ext cx="99422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N =</a:t>
              </a: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E5ED5FB3-2032-8290-3AD6-06BCA83FFADA}"/>
                </a:ext>
              </a:extLst>
            </p:cNvPr>
            <p:cNvSpPr txBox="1"/>
            <p:nvPr/>
          </p:nvSpPr>
          <p:spPr>
            <a:xfrm>
              <a:off x="1534378" y="3572680"/>
              <a:ext cx="184835" cy="835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410"/>
                </a:lnSpc>
              </a:pPr>
              <a:r>
                <a:rPr lang="en-US" sz="3559" b="1">
                  <a:solidFill>
                    <a:srgbClr val="AEC2D3"/>
                  </a:solidFill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 </a:t>
              </a: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3720E5FC-6692-3F04-108C-62BF69F171B5}"/>
                </a:ext>
              </a:extLst>
            </p:cNvPr>
            <p:cNvSpPr txBox="1"/>
            <p:nvPr/>
          </p:nvSpPr>
          <p:spPr>
            <a:xfrm>
              <a:off x="467469" y="4302962"/>
              <a:ext cx="1161399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U = </a:t>
              </a: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19BDC6E0-BFD5-8744-474B-A0F999D39B95}"/>
                </a:ext>
              </a:extLst>
            </p:cNvPr>
            <p:cNvSpPr txBox="1"/>
            <p:nvPr/>
          </p:nvSpPr>
          <p:spPr>
            <a:xfrm>
              <a:off x="2745763" y="4302962"/>
              <a:ext cx="1137263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V = </a:t>
              </a:r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6C498C6D-7D9D-5D41-6E13-D29A47261F57}"/>
                </a:ext>
              </a:extLst>
            </p:cNvPr>
            <p:cNvSpPr txBox="1"/>
            <p:nvPr/>
          </p:nvSpPr>
          <p:spPr>
            <a:xfrm>
              <a:off x="5018217" y="4302962"/>
              <a:ext cx="1326807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W = </a:t>
              </a:r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9305D955-E409-868D-6552-78C058B4BE5C}"/>
                </a:ext>
              </a:extLst>
            </p:cNvPr>
            <p:cNvSpPr txBox="1"/>
            <p:nvPr/>
          </p:nvSpPr>
          <p:spPr>
            <a:xfrm>
              <a:off x="7292178" y="4302962"/>
              <a:ext cx="1119604" cy="12926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99"/>
                </a:lnSpc>
              </a:pPr>
              <a:r>
                <a:rPr lang="en-US" sz="3559" b="1">
                  <a:latin typeface="Work Sans 1 Semi-Bold"/>
                  <a:ea typeface="Work Sans 1 Semi-Bold"/>
                  <a:cs typeface="Work Sans 1 Semi-Bold"/>
                  <a:sym typeface="Work Sans 1 Semi-Bold"/>
                </a:rPr>
                <a:t>X = </a:t>
              </a:r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95C16F21-215C-129B-5935-EF1AE0EC69D8}"/>
                </a:ext>
              </a:extLst>
            </p:cNvPr>
            <p:cNvSpPr/>
            <p:nvPr/>
          </p:nvSpPr>
          <p:spPr>
            <a:xfrm>
              <a:off x="6922260" y="810518"/>
              <a:ext cx="1442125" cy="1107204"/>
            </a:xfrm>
            <a:custGeom>
              <a:avLst/>
              <a:gdLst/>
              <a:ahLst/>
              <a:cxnLst/>
              <a:rect l="l" t="t" r="r" b="b"/>
              <a:pathLst>
                <a:path w="1442125" h="1107204">
                  <a:moveTo>
                    <a:pt x="0" y="0"/>
                  </a:moveTo>
                  <a:lnTo>
                    <a:pt x="1442125" y="0"/>
                  </a:lnTo>
                  <a:lnTo>
                    <a:pt x="1442125" y="1107203"/>
                  </a:lnTo>
                  <a:lnTo>
                    <a:pt x="0" y="11072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55577" r="-642369" b="-18832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F07EEB5C-40D6-8C38-B4A9-B606085D2B2E}"/>
                </a:ext>
              </a:extLst>
            </p:cNvPr>
            <p:cNvSpPr/>
            <p:nvPr/>
          </p:nvSpPr>
          <p:spPr>
            <a:xfrm>
              <a:off x="11827914" y="3164614"/>
              <a:ext cx="813845" cy="1775055"/>
            </a:xfrm>
            <a:custGeom>
              <a:avLst/>
              <a:gdLst/>
              <a:ahLst/>
              <a:cxnLst/>
              <a:rect l="l" t="t" r="r" b="b"/>
              <a:pathLst>
                <a:path w="813845" h="1775055">
                  <a:moveTo>
                    <a:pt x="0" y="0"/>
                  </a:moveTo>
                  <a:lnTo>
                    <a:pt x="813845" y="0"/>
                  </a:lnTo>
                  <a:lnTo>
                    <a:pt x="813845" y="1775055"/>
                  </a:lnTo>
                  <a:lnTo>
                    <a:pt x="0" y="17750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8283" t="-259922" r="-12173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E4ABF2A3-AE55-A926-85BE-F202080A1EEA}"/>
                </a:ext>
              </a:extLst>
            </p:cNvPr>
            <p:cNvSpPr/>
            <p:nvPr/>
          </p:nvSpPr>
          <p:spPr>
            <a:xfrm>
              <a:off x="7024723" y="5620386"/>
              <a:ext cx="1297822" cy="1135439"/>
            </a:xfrm>
            <a:custGeom>
              <a:avLst/>
              <a:gdLst/>
              <a:ahLst/>
              <a:cxnLst/>
              <a:rect l="l" t="t" r="r" b="b"/>
              <a:pathLst>
                <a:path w="1297822" h="1135439">
                  <a:moveTo>
                    <a:pt x="0" y="0"/>
                  </a:moveTo>
                  <a:lnTo>
                    <a:pt x="1297822" y="0"/>
                  </a:lnTo>
                  <a:lnTo>
                    <a:pt x="1297822" y="1135439"/>
                  </a:lnTo>
                  <a:lnTo>
                    <a:pt x="0" y="1135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07044" t="-70845" r="-640915" b="-438640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4B0809EA-753A-3921-E785-85105C51B366}"/>
                </a:ext>
              </a:extLst>
            </p:cNvPr>
            <p:cNvSpPr/>
            <p:nvPr/>
          </p:nvSpPr>
          <p:spPr>
            <a:xfrm rot="-211915">
              <a:off x="18572129" y="5540336"/>
              <a:ext cx="929531" cy="1301038"/>
            </a:xfrm>
            <a:custGeom>
              <a:avLst/>
              <a:gdLst/>
              <a:ahLst/>
              <a:cxnLst/>
              <a:rect l="l" t="t" r="r" b="b"/>
              <a:pathLst>
                <a:path w="929531" h="1301038">
                  <a:moveTo>
                    <a:pt x="0" y="0"/>
                  </a:moveTo>
                  <a:lnTo>
                    <a:pt x="929531" y="0"/>
                  </a:lnTo>
                  <a:lnTo>
                    <a:pt x="929531" y="1301038"/>
                  </a:lnTo>
                  <a:lnTo>
                    <a:pt x="0" y="1301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94363" t="-8501" r="-727532" b="-3825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4414113C-BE3A-1E2F-63C8-FEB5B0A37023}"/>
                </a:ext>
              </a:extLst>
            </p:cNvPr>
            <p:cNvSpPr/>
            <p:nvPr/>
          </p:nvSpPr>
          <p:spPr>
            <a:xfrm rot="1977649">
              <a:off x="2402585" y="3251134"/>
              <a:ext cx="1371946" cy="1316839"/>
            </a:xfrm>
            <a:custGeom>
              <a:avLst/>
              <a:gdLst/>
              <a:ahLst/>
              <a:cxnLst/>
              <a:rect l="l" t="t" r="r" b="b"/>
              <a:pathLst>
                <a:path w="1371946" h="1316839">
                  <a:moveTo>
                    <a:pt x="0" y="0"/>
                  </a:moveTo>
                  <a:lnTo>
                    <a:pt x="1371946" y="0"/>
                  </a:lnTo>
                  <a:lnTo>
                    <a:pt x="1371946" y="1316839"/>
                  </a:lnTo>
                  <a:lnTo>
                    <a:pt x="0" y="13168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31489" t="-154785" r="-496377" b="-2303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52FF0F58-5F57-24EF-6417-A6591D6CC20B}"/>
                </a:ext>
              </a:extLst>
            </p:cNvPr>
            <p:cNvSpPr/>
            <p:nvPr/>
          </p:nvSpPr>
          <p:spPr>
            <a:xfrm>
              <a:off x="11619674" y="589100"/>
              <a:ext cx="1095531" cy="1484032"/>
            </a:xfrm>
            <a:custGeom>
              <a:avLst/>
              <a:gdLst/>
              <a:ahLst/>
              <a:cxnLst/>
              <a:rect l="l" t="t" r="r" b="b"/>
              <a:pathLst>
                <a:path w="1095531" h="1484032">
                  <a:moveTo>
                    <a:pt x="0" y="0"/>
                  </a:moveTo>
                  <a:lnTo>
                    <a:pt x="1095531" y="0"/>
                  </a:lnTo>
                  <a:lnTo>
                    <a:pt x="1095531" y="1484032"/>
                  </a:lnTo>
                  <a:lnTo>
                    <a:pt x="0" y="1484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90204" t="-271849" r="-850793" b="-10194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D3CE704D-38B4-3525-35C0-E2E0A4805B5D}"/>
                </a:ext>
              </a:extLst>
            </p:cNvPr>
            <p:cNvSpPr/>
            <p:nvPr/>
          </p:nvSpPr>
          <p:spPr>
            <a:xfrm>
              <a:off x="13654961" y="3370021"/>
              <a:ext cx="1627457" cy="1364240"/>
            </a:xfrm>
            <a:custGeom>
              <a:avLst/>
              <a:gdLst/>
              <a:ahLst/>
              <a:cxnLst/>
              <a:rect l="l" t="t" r="r" b="b"/>
              <a:pathLst>
                <a:path w="1627457" h="1364240">
                  <a:moveTo>
                    <a:pt x="0" y="0"/>
                  </a:moveTo>
                  <a:lnTo>
                    <a:pt x="1627457" y="0"/>
                  </a:lnTo>
                  <a:lnTo>
                    <a:pt x="1627457" y="1364241"/>
                  </a:lnTo>
                  <a:lnTo>
                    <a:pt x="0" y="1364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6338" t="-368305" r="-48155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F9B3CBEB-FC36-AD57-3933-F340E745C9DE}"/>
                </a:ext>
              </a:extLst>
            </p:cNvPr>
            <p:cNvSpPr/>
            <p:nvPr/>
          </p:nvSpPr>
          <p:spPr>
            <a:xfrm rot="-306296">
              <a:off x="7117049" y="3127288"/>
              <a:ext cx="1147873" cy="1346346"/>
            </a:xfrm>
            <a:custGeom>
              <a:avLst/>
              <a:gdLst/>
              <a:ahLst/>
              <a:cxnLst/>
              <a:rect l="l" t="t" r="r" b="b"/>
              <a:pathLst>
                <a:path w="1147873" h="1346346">
                  <a:moveTo>
                    <a:pt x="0" y="0"/>
                  </a:moveTo>
                  <a:lnTo>
                    <a:pt x="1147873" y="0"/>
                  </a:lnTo>
                  <a:lnTo>
                    <a:pt x="1147873" y="1346346"/>
                  </a:lnTo>
                  <a:lnTo>
                    <a:pt x="0" y="1346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4436" t="-315643" r="-559267" b="-3693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4607227B-BC22-CC94-882B-3B23F4983736}"/>
                </a:ext>
              </a:extLst>
            </p:cNvPr>
            <p:cNvSpPr/>
            <p:nvPr/>
          </p:nvSpPr>
          <p:spPr>
            <a:xfrm rot="227491">
              <a:off x="34766" y="5792489"/>
              <a:ext cx="1292759" cy="1094296"/>
            </a:xfrm>
            <a:custGeom>
              <a:avLst/>
              <a:gdLst/>
              <a:ahLst/>
              <a:cxnLst/>
              <a:rect l="l" t="t" r="r" b="b"/>
              <a:pathLst>
                <a:path w="1292759" h="1094296">
                  <a:moveTo>
                    <a:pt x="0" y="0"/>
                  </a:moveTo>
                  <a:lnTo>
                    <a:pt x="1292759" y="0"/>
                  </a:lnTo>
                  <a:lnTo>
                    <a:pt x="1292759" y="1094296"/>
                  </a:lnTo>
                  <a:lnTo>
                    <a:pt x="0" y="1094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02021" t="-358375" r="-558606" b="-17997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74368EFB-F343-D7D6-D72A-900E7AB69A05}"/>
                </a:ext>
              </a:extLst>
            </p:cNvPr>
            <p:cNvSpPr/>
            <p:nvPr/>
          </p:nvSpPr>
          <p:spPr>
            <a:xfrm>
              <a:off x="18608273" y="3208259"/>
              <a:ext cx="1226817" cy="1135897"/>
            </a:xfrm>
            <a:custGeom>
              <a:avLst/>
              <a:gdLst/>
              <a:ahLst/>
              <a:cxnLst/>
              <a:rect l="l" t="t" r="r" b="b"/>
              <a:pathLst>
                <a:path w="1226817" h="1135897">
                  <a:moveTo>
                    <a:pt x="0" y="0"/>
                  </a:moveTo>
                  <a:lnTo>
                    <a:pt x="1226816" y="0"/>
                  </a:lnTo>
                  <a:lnTo>
                    <a:pt x="1226816" y="1135898"/>
                  </a:lnTo>
                  <a:lnTo>
                    <a:pt x="0" y="1135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8339" t="-277925" r="-537098" b="-27542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AF7D27AA-2154-990A-EB29-042C6C445903}"/>
                </a:ext>
              </a:extLst>
            </p:cNvPr>
            <p:cNvSpPr/>
            <p:nvPr/>
          </p:nvSpPr>
          <p:spPr>
            <a:xfrm>
              <a:off x="20694850" y="882698"/>
              <a:ext cx="1255287" cy="1190434"/>
            </a:xfrm>
            <a:custGeom>
              <a:avLst/>
              <a:gdLst/>
              <a:ahLst/>
              <a:cxnLst/>
              <a:rect l="l" t="t" r="r" b="b"/>
              <a:pathLst>
                <a:path w="1255287" h="1190434">
                  <a:moveTo>
                    <a:pt x="0" y="0"/>
                  </a:moveTo>
                  <a:lnTo>
                    <a:pt x="1255287" y="0"/>
                  </a:lnTo>
                  <a:lnTo>
                    <a:pt x="1255287" y="1190434"/>
                  </a:lnTo>
                  <a:lnTo>
                    <a:pt x="0" y="1190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2920" t="-260149" r="-271883" b="-17652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B20CBEFE-134E-9DEB-32A7-7E978C74BA65}"/>
                </a:ext>
              </a:extLst>
            </p:cNvPr>
            <p:cNvSpPr/>
            <p:nvPr/>
          </p:nvSpPr>
          <p:spPr>
            <a:xfrm>
              <a:off x="160652" y="3192501"/>
              <a:ext cx="1404046" cy="1375471"/>
            </a:xfrm>
            <a:custGeom>
              <a:avLst/>
              <a:gdLst/>
              <a:ahLst/>
              <a:cxnLst/>
              <a:rect l="l" t="t" r="r" b="b"/>
              <a:pathLst>
                <a:path w="1404046" h="1375471">
                  <a:moveTo>
                    <a:pt x="0" y="0"/>
                  </a:moveTo>
                  <a:lnTo>
                    <a:pt x="1404047" y="0"/>
                  </a:lnTo>
                  <a:lnTo>
                    <a:pt x="1404047" y="1375472"/>
                  </a:lnTo>
                  <a:lnTo>
                    <a:pt x="0" y="1375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18494" t="-190362" r="-397060" b="-29275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F6891515-B363-23D8-19B6-CB6CCE893FA7}"/>
                </a:ext>
              </a:extLst>
            </p:cNvPr>
            <p:cNvSpPr/>
            <p:nvPr/>
          </p:nvSpPr>
          <p:spPr>
            <a:xfrm>
              <a:off x="13867814" y="627890"/>
              <a:ext cx="1201751" cy="1289832"/>
            </a:xfrm>
            <a:custGeom>
              <a:avLst/>
              <a:gdLst/>
              <a:ahLst/>
              <a:cxnLst/>
              <a:rect l="l" t="t" r="r" b="b"/>
              <a:pathLst>
                <a:path w="1201751" h="1289832">
                  <a:moveTo>
                    <a:pt x="0" y="0"/>
                  </a:moveTo>
                  <a:lnTo>
                    <a:pt x="1201751" y="0"/>
                  </a:lnTo>
                  <a:lnTo>
                    <a:pt x="1201751" y="1289831"/>
                  </a:lnTo>
                  <a:lnTo>
                    <a:pt x="0" y="1289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24999" t="-442737" r="-187633" b="-4037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8C0ADED5-C977-9898-75E7-13725A77B49E}"/>
                </a:ext>
              </a:extLst>
            </p:cNvPr>
            <p:cNvSpPr/>
            <p:nvPr/>
          </p:nvSpPr>
          <p:spPr>
            <a:xfrm>
              <a:off x="4914179" y="783301"/>
              <a:ext cx="1168746" cy="1095631"/>
            </a:xfrm>
            <a:custGeom>
              <a:avLst/>
              <a:gdLst/>
              <a:ahLst/>
              <a:cxnLst/>
              <a:rect l="l" t="t" r="r" b="b"/>
              <a:pathLst>
                <a:path w="1168746" h="1095631">
                  <a:moveTo>
                    <a:pt x="0" y="0"/>
                  </a:moveTo>
                  <a:lnTo>
                    <a:pt x="1168746" y="0"/>
                  </a:lnTo>
                  <a:lnTo>
                    <a:pt x="1168746" y="1095631"/>
                  </a:lnTo>
                  <a:lnTo>
                    <a:pt x="0" y="1095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61048" t="-60569" r="-310753" b="-42254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628CCB8C-35E9-35D7-6405-0FA4568B4CD8}"/>
                </a:ext>
              </a:extLst>
            </p:cNvPr>
            <p:cNvSpPr/>
            <p:nvPr/>
          </p:nvSpPr>
          <p:spPr>
            <a:xfrm>
              <a:off x="18415706" y="864215"/>
              <a:ext cx="1178088" cy="1099454"/>
            </a:xfrm>
            <a:custGeom>
              <a:avLst/>
              <a:gdLst/>
              <a:ahLst/>
              <a:cxnLst/>
              <a:rect l="l" t="t" r="r" b="b"/>
              <a:pathLst>
                <a:path w="1178088" h="1099454">
                  <a:moveTo>
                    <a:pt x="0" y="0"/>
                  </a:moveTo>
                  <a:lnTo>
                    <a:pt x="1178089" y="0"/>
                  </a:lnTo>
                  <a:lnTo>
                    <a:pt x="1178089" y="1099454"/>
                  </a:lnTo>
                  <a:lnTo>
                    <a:pt x="0" y="1099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77374" t="-377477" r="-153117" b="-20390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593ACB79-A07B-962A-49FF-6A5284E39537}"/>
                </a:ext>
              </a:extLst>
            </p:cNvPr>
            <p:cNvSpPr/>
            <p:nvPr/>
          </p:nvSpPr>
          <p:spPr>
            <a:xfrm rot="-240099">
              <a:off x="20729800" y="3239911"/>
              <a:ext cx="1320723" cy="1309425"/>
            </a:xfrm>
            <a:custGeom>
              <a:avLst/>
              <a:gdLst/>
              <a:ahLst/>
              <a:cxnLst/>
              <a:rect l="l" t="t" r="r" b="b"/>
              <a:pathLst>
                <a:path w="1320723" h="1309425">
                  <a:moveTo>
                    <a:pt x="0" y="0"/>
                  </a:moveTo>
                  <a:lnTo>
                    <a:pt x="1320723" y="0"/>
                  </a:lnTo>
                  <a:lnTo>
                    <a:pt x="1320723" y="1309425"/>
                  </a:lnTo>
                  <a:lnTo>
                    <a:pt x="0" y="1309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11466" t="-320927" r="-22077" b="-10872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A402F42A-4674-31F5-95C5-9AC71051DFC3}"/>
                </a:ext>
              </a:extLst>
            </p:cNvPr>
            <p:cNvSpPr/>
            <p:nvPr/>
          </p:nvSpPr>
          <p:spPr>
            <a:xfrm>
              <a:off x="4532601" y="2906178"/>
              <a:ext cx="1541284" cy="1615854"/>
            </a:xfrm>
            <a:custGeom>
              <a:avLst/>
              <a:gdLst/>
              <a:ahLst/>
              <a:cxnLst/>
              <a:rect l="l" t="t" r="r" b="b"/>
              <a:pathLst>
                <a:path w="1541284" h="1615854">
                  <a:moveTo>
                    <a:pt x="0" y="0"/>
                  </a:moveTo>
                  <a:lnTo>
                    <a:pt x="1541285" y="0"/>
                  </a:lnTo>
                  <a:lnTo>
                    <a:pt x="1541285" y="1615854"/>
                  </a:lnTo>
                  <a:lnTo>
                    <a:pt x="0" y="16158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95541" t="-82583" r="-19682" b="-30847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0ACABC17-00A4-9F5D-8AFB-B2B3E87F638D}"/>
                </a:ext>
              </a:extLst>
            </p:cNvPr>
            <p:cNvSpPr/>
            <p:nvPr/>
          </p:nvSpPr>
          <p:spPr>
            <a:xfrm rot="309524">
              <a:off x="4986182" y="5632733"/>
              <a:ext cx="1024740" cy="1228714"/>
            </a:xfrm>
            <a:custGeom>
              <a:avLst/>
              <a:gdLst/>
              <a:ahLst/>
              <a:cxnLst/>
              <a:rect l="l" t="t" r="r" b="b"/>
              <a:pathLst>
                <a:path w="1024740" h="1228714">
                  <a:moveTo>
                    <a:pt x="0" y="0"/>
                  </a:moveTo>
                  <a:lnTo>
                    <a:pt x="1024740" y="0"/>
                  </a:lnTo>
                  <a:lnTo>
                    <a:pt x="1024740" y="1228714"/>
                  </a:lnTo>
                  <a:lnTo>
                    <a:pt x="0" y="1228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9127" t="-146996" r="-213008" b="-556203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16652E7D-ED64-FF2D-5B5B-FB7BA94937BB}"/>
                </a:ext>
              </a:extLst>
            </p:cNvPr>
            <p:cNvSpPr/>
            <p:nvPr/>
          </p:nvSpPr>
          <p:spPr>
            <a:xfrm rot="-1980109">
              <a:off x="2376197" y="745670"/>
              <a:ext cx="1344256" cy="1216031"/>
            </a:xfrm>
            <a:custGeom>
              <a:avLst/>
              <a:gdLst/>
              <a:ahLst/>
              <a:cxnLst/>
              <a:rect l="l" t="t" r="r" b="b"/>
              <a:pathLst>
                <a:path w="1344256" h="1216031">
                  <a:moveTo>
                    <a:pt x="0" y="0"/>
                  </a:moveTo>
                  <a:lnTo>
                    <a:pt x="1344256" y="0"/>
                  </a:lnTo>
                  <a:lnTo>
                    <a:pt x="1344256" y="1216031"/>
                  </a:lnTo>
                  <a:lnTo>
                    <a:pt x="0" y="12160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89383" t="-43169" r="-330399" b="-30440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352151DD-BBF9-627E-7934-1EA6ABB4081A}"/>
                </a:ext>
              </a:extLst>
            </p:cNvPr>
            <p:cNvSpPr/>
            <p:nvPr/>
          </p:nvSpPr>
          <p:spPr>
            <a:xfrm rot="230851">
              <a:off x="14102348" y="5620386"/>
              <a:ext cx="906687" cy="1381233"/>
            </a:xfrm>
            <a:custGeom>
              <a:avLst/>
              <a:gdLst/>
              <a:ahLst/>
              <a:cxnLst/>
              <a:rect l="l" t="t" r="r" b="b"/>
              <a:pathLst>
                <a:path w="906687" h="1381233">
                  <a:moveTo>
                    <a:pt x="0" y="0"/>
                  </a:moveTo>
                  <a:lnTo>
                    <a:pt x="906687" y="0"/>
                  </a:lnTo>
                  <a:lnTo>
                    <a:pt x="906687" y="1381233"/>
                  </a:lnTo>
                  <a:lnTo>
                    <a:pt x="0" y="1381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90379" t="-302965" r="-500948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7750C2F7-322D-31F2-BD26-8E03ED097CE7}"/>
                </a:ext>
              </a:extLst>
            </p:cNvPr>
            <p:cNvSpPr/>
            <p:nvPr/>
          </p:nvSpPr>
          <p:spPr>
            <a:xfrm rot="-236232">
              <a:off x="2540723" y="5629520"/>
              <a:ext cx="1015205" cy="1316839"/>
            </a:xfrm>
            <a:custGeom>
              <a:avLst/>
              <a:gdLst/>
              <a:ahLst/>
              <a:cxnLst/>
              <a:rect l="l" t="t" r="r" b="b"/>
              <a:pathLst>
                <a:path w="1015205" h="1316839">
                  <a:moveTo>
                    <a:pt x="0" y="0"/>
                  </a:moveTo>
                  <a:lnTo>
                    <a:pt x="1015205" y="0"/>
                  </a:lnTo>
                  <a:lnTo>
                    <a:pt x="1015205" y="1316838"/>
                  </a:lnTo>
                  <a:lnTo>
                    <a:pt x="0" y="1316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05944" t="-129587" r="-312834" b="-255575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1FD9C2AC-460D-B907-854D-2913EFCEB628}"/>
                </a:ext>
              </a:extLst>
            </p:cNvPr>
            <p:cNvSpPr/>
            <p:nvPr/>
          </p:nvSpPr>
          <p:spPr>
            <a:xfrm rot="-144497">
              <a:off x="16194303" y="3031393"/>
              <a:ext cx="1188653" cy="1538135"/>
            </a:xfrm>
            <a:custGeom>
              <a:avLst/>
              <a:gdLst/>
              <a:ahLst/>
              <a:cxnLst/>
              <a:rect l="l" t="t" r="r" b="b"/>
              <a:pathLst>
                <a:path w="1188653" h="1538135">
                  <a:moveTo>
                    <a:pt x="0" y="0"/>
                  </a:moveTo>
                  <a:lnTo>
                    <a:pt x="1188652" y="0"/>
                  </a:lnTo>
                  <a:lnTo>
                    <a:pt x="1188652" y="1538135"/>
                  </a:lnTo>
                  <a:lnTo>
                    <a:pt x="0" y="1538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1345" t="-130228" r="-289729" b="-36142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5F718249-DCE0-2B34-4A40-BCF6165A3817}"/>
                </a:ext>
              </a:extLst>
            </p:cNvPr>
            <p:cNvSpPr/>
            <p:nvPr/>
          </p:nvSpPr>
          <p:spPr>
            <a:xfrm rot="1692000">
              <a:off x="9140132" y="5470367"/>
              <a:ext cx="1498889" cy="1600452"/>
            </a:xfrm>
            <a:custGeom>
              <a:avLst/>
              <a:gdLst/>
              <a:ahLst/>
              <a:cxnLst/>
              <a:rect l="l" t="t" r="r" b="b"/>
              <a:pathLst>
                <a:path w="1498889" h="1600452">
                  <a:moveTo>
                    <a:pt x="0" y="482191"/>
                  </a:moveTo>
                  <a:lnTo>
                    <a:pt x="899283" y="0"/>
                  </a:lnTo>
                  <a:lnTo>
                    <a:pt x="1498889" y="1118261"/>
                  </a:lnTo>
                  <a:lnTo>
                    <a:pt x="599606" y="1600452"/>
                  </a:lnTo>
                  <a:lnTo>
                    <a:pt x="0" y="482191"/>
                  </a:lnTo>
                  <a:close/>
                </a:path>
              </a:pathLst>
            </a:custGeom>
            <a:blipFill>
              <a:blip r:embed="rId3"/>
              <a:stretch>
                <a:fillRect l="-40233" t="-49994" r="-373057" b="-12040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918B5009-9FEE-63AC-1324-BB7DBB36CEE2}"/>
                </a:ext>
              </a:extLst>
            </p:cNvPr>
            <p:cNvSpPr/>
            <p:nvPr/>
          </p:nvSpPr>
          <p:spPr>
            <a:xfrm>
              <a:off x="11769693" y="5512940"/>
              <a:ext cx="969029" cy="1529891"/>
            </a:xfrm>
            <a:custGeom>
              <a:avLst/>
              <a:gdLst/>
              <a:ahLst/>
              <a:cxnLst/>
              <a:rect l="l" t="t" r="r" b="b"/>
              <a:pathLst>
                <a:path w="969029" h="1529891">
                  <a:moveTo>
                    <a:pt x="0" y="0"/>
                  </a:moveTo>
                  <a:lnTo>
                    <a:pt x="969029" y="0"/>
                  </a:lnTo>
                  <a:lnTo>
                    <a:pt x="969029" y="1529892"/>
                  </a:lnTo>
                  <a:lnTo>
                    <a:pt x="0" y="1529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9628" t="-22721" r="-26625" b="-328426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AE3F7228-E62A-C7EB-E294-9A14AE039B24}"/>
                </a:ext>
              </a:extLst>
            </p:cNvPr>
            <p:cNvSpPr/>
            <p:nvPr/>
          </p:nvSpPr>
          <p:spPr>
            <a:xfrm>
              <a:off x="299567" y="723328"/>
              <a:ext cx="1126217" cy="1040074"/>
            </a:xfrm>
            <a:custGeom>
              <a:avLst/>
              <a:gdLst/>
              <a:ahLst/>
              <a:cxnLst/>
              <a:rect l="l" t="t" r="r" b="b"/>
              <a:pathLst>
                <a:path w="1126217" h="1040074">
                  <a:moveTo>
                    <a:pt x="0" y="0"/>
                  </a:moveTo>
                  <a:lnTo>
                    <a:pt x="1126217" y="0"/>
                  </a:lnTo>
                  <a:lnTo>
                    <a:pt x="1126217" y="1040074"/>
                  </a:lnTo>
                  <a:lnTo>
                    <a:pt x="0" y="1040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46538" t="-189896" r="-42981" b="-373717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9387F4EE-DC40-EEA3-B85C-DB8D1A89692E}"/>
                </a:ext>
              </a:extLst>
            </p:cNvPr>
            <p:cNvSpPr/>
            <p:nvPr/>
          </p:nvSpPr>
          <p:spPr>
            <a:xfrm>
              <a:off x="9391815" y="3053158"/>
              <a:ext cx="1043928" cy="1494606"/>
            </a:xfrm>
            <a:custGeom>
              <a:avLst/>
              <a:gdLst/>
              <a:ahLst/>
              <a:cxnLst/>
              <a:rect l="l" t="t" r="r" b="b"/>
              <a:pathLst>
                <a:path w="1043928" h="1494606">
                  <a:moveTo>
                    <a:pt x="0" y="0"/>
                  </a:moveTo>
                  <a:lnTo>
                    <a:pt x="1043928" y="0"/>
                  </a:lnTo>
                  <a:lnTo>
                    <a:pt x="1043928" y="1494606"/>
                  </a:lnTo>
                  <a:lnTo>
                    <a:pt x="0" y="14946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25458" t="-135158" r="-170008" b="-273812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CA942CB1-C446-8AFC-D4C8-45B3FBFA3FF3}"/>
                </a:ext>
              </a:extLst>
            </p:cNvPr>
            <p:cNvSpPr txBox="1"/>
            <p:nvPr/>
          </p:nvSpPr>
          <p:spPr>
            <a:xfrm>
              <a:off x="2813462" y="764251"/>
              <a:ext cx="609309" cy="7530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12"/>
                </a:lnSpc>
              </a:pPr>
              <a:r>
                <a:rPr lang="en-US" sz="3676" b="1">
                  <a:solidFill>
                    <a:srgbClr val="AEC2D3"/>
                  </a:solidFill>
                  <a:latin typeface="Work Sans 1 Medium"/>
                  <a:ea typeface="Work Sans 1 Medium"/>
                  <a:cs typeface="Work Sans 1 Medium"/>
                  <a:sym typeface="Work Sans 1 Medium"/>
                </a:rPr>
                <a:t>...</a:t>
              </a:r>
            </a:p>
          </p:txBody>
        </p:sp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A8B19CCD-99F9-603C-582D-16CF5CF84FBD}"/>
                </a:ext>
              </a:extLst>
            </p:cNvPr>
            <p:cNvSpPr/>
            <p:nvPr/>
          </p:nvSpPr>
          <p:spPr>
            <a:xfrm>
              <a:off x="9349972" y="545444"/>
              <a:ext cx="1119137" cy="1395841"/>
            </a:xfrm>
            <a:custGeom>
              <a:avLst/>
              <a:gdLst/>
              <a:ahLst/>
              <a:cxnLst/>
              <a:rect l="l" t="t" r="r" b="b"/>
              <a:pathLst>
                <a:path w="1119137" h="1395841">
                  <a:moveTo>
                    <a:pt x="0" y="0"/>
                  </a:moveTo>
                  <a:lnTo>
                    <a:pt x="1119137" y="0"/>
                  </a:lnTo>
                  <a:lnTo>
                    <a:pt x="1119137" y="1395841"/>
                  </a:lnTo>
                  <a:lnTo>
                    <a:pt x="0" y="1395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002" t="-28299" r="-866876" b="-329404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9B2AE2D2-8312-1E35-3151-94CB03FA7185}"/>
                </a:ext>
              </a:extLst>
            </p:cNvPr>
            <p:cNvSpPr/>
            <p:nvPr/>
          </p:nvSpPr>
          <p:spPr>
            <a:xfrm>
              <a:off x="16167879" y="783301"/>
              <a:ext cx="1246868" cy="1261282"/>
            </a:xfrm>
            <a:custGeom>
              <a:avLst/>
              <a:gdLst/>
              <a:ahLst/>
              <a:cxnLst/>
              <a:rect l="l" t="t" r="r" b="b"/>
              <a:pathLst>
                <a:path w="1246868" h="1261282">
                  <a:moveTo>
                    <a:pt x="0" y="0"/>
                  </a:moveTo>
                  <a:lnTo>
                    <a:pt x="1246868" y="0"/>
                  </a:lnTo>
                  <a:lnTo>
                    <a:pt x="1246868" y="1261282"/>
                  </a:lnTo>
                  <a:lnTo>
                    <a:pt x="0" y="1261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54948" t="-424677" r="-29146" b="-22549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D759B78E-05FB-456D-0342-6418C4F208BA}"/>
                </a:ext>
              </a:extLst>
            </p:cNvPr>
            <p:cNvSpPr/>
            <p:nvPr/>
          </p:nvSpPr>
          <p:spPr>
            <a:xfrm>
              <a:off x="16101499" y="5589152"/>
              <a:ext cx="1528024" cy="1468411"/>
            </a:xfrm>
            <a:custGeom>
              <a:avLst/>
              <a:gdLst/>
              <a:ahLst/>
              <a:cxnLst/>
              <a:rect l="l" t="t" r="r" b="b"/>
              <a:pathLst>
                <a:path w="1528024" h="1468411">
                  <a:moveTo>
                    <a:pt x="0" y="0"/>
                  </a:moveTo>
                  <a:lnTo>
                    <a:pt x="1528024" y="0"/>
                  </a:lnTo>
                  <a:lnTo>
                    <a:pt x="1528024" y="1468411"/>
                  </a:lnTo>
                  <a:lnTo>
                    <a:pt x="0" y="1468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53676" t="-221724" r="-17414" b="-129623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439B597-E318-D323-DB84-DFA360134520}"/>
              </a:ext>
            </a:extLst>
          </p:cNvPr>
          <p:cNvGrpSpPr/>
          <p:nvPr/>
        </p:nvGrpSpPr>
        <p:grpSpPr>
          <a:xfrm>
            <a:off x="4896991" y="1749982"/>
            <a:ext cx="7730458" cy="1044257"/>
            <a:chOff x="4555626" y="1715835"/>
            <a:chExt cx="7730458" cy="1044257"/>
          </a:xfrm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EDABEC4A-EE61-012B-3220-EC3AD7C68FB8}"/>
                </a:ext>
              </a:extLst>
            </p:cNvPr>
            <p:cNvSpPr/>
            <p:nvPr/>
          </p:nvSpPr>
          <p:spPr>
            <a:xfrm>
              <a:off x="4555626" y="1715835"/>
              <a:ext cx="1087768" cy="1044257"/>
            </a:xfrm>
            <a:custGeom>
              <a:avLst/>
              <a:gdLst/>
              <a:ahLst/>
              <a:cxnLst/>
              <a:rect l="l" t="t" r="r" b="b"/>
              <a:pathLst>
                <a:path w="1087768" h="1044257">
                  <a:moveTo>
                    <a:pt x="0" y="0"/>
                  </a:moveTo>
                  <a:lnTo>
                    <a:pt x="1087768" y="0"/>
                  </a:lnTo>
                  <a:lnTo>
                    <a:pt x="1087768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8AB4A50E-94B1-5E7E-E49B-EE7AFDB2DF77}"/>
                </a:ext>
              </a:extLst>
            </p:cNvPr>
            <p:cNvSpPr/>
            <p:nvPr/>
          </p:nvSpPr>
          <p:spPr>
            <a:xfrm>
              <a:off x="5643394" y="1715835"/>
              <a:ext cx="1146635" cy="1044257"/>
            </a:xfrm>
            <a:custGeom>
              <a:avLst/>
              <a:gdLst/>
              <a:ahLst/>
              <a:cxnLst/>
              <a:rect l="l" t="t" r="r" b="b"/>
              <a:pathLst>
                <a:path w="1146635" h="1044257">
                  <a:moveTo>
                    <a:pt x="0" y="0"/>
                  </a:moveTo>
                  <a:lnTo>
                    <a:pt x="1146635" y="0"/>
                  </a:lnTo>
                  <a:lnTo>
                    <a:pt x="1146635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F2CDCEEB-8576-8CCB-9B17-95366555003E}"/>
                </a:ext>
              </a:extLst>
            </p:cNvPr>
            <p:cNvSpPr/>
            <p:nvPr/>
          </p:nvSpPr>
          <p:spPr>
            <a:xfrm>
              <a:off x="6790029" y="1715835"/>
              <a:ext cx="1163223" cy="1044257"/>
            </a:xfrm>
            <a:custGeom>
              <a:avLst/>
              <a:gdLst/>
              <a:ahLst/>
              <a:cxnLst/>
              <a:rect l="l" t="t" r="r" b="b"/>
              <a:pathLst>
                <a:path w="1163223" h="1044257">
                  <a:moveTo>
                    <a:pt x="0" y="0"/>
                  </a:moveTo>
                  <a:lnTo>
                    <a:pt x="1163223" y="0"/>
                  </a:lnTo>
                  <a:lnTo>
                    <a:pt x="1163223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40BBCA78-44D1-EC77-5622-E75995C2F2FF}"/>
                </a:ext>
              </a:extLst>
            </p:cNvPr>
            <p:cNvSpPr/>
            <p:nvPr/>
          </p:nvSpPr>
          <p:spPr>
            <a:xfrm>
              <a:off x="7953252" y="1715835"/>
              <a:ext cx="1234122" cy="1044257"/>
            </a:xfrm>
            <a:custGeom>
              <a:avLst/>
              <a:gdLst/>
              <a:ahLst/>
              <a:cxnLst/>
              <a:rect l="l" t="t" r="r" b="b"/>
              <a:pathLst>
                <a:path w="1234122" h="1044257">
                  <a:moveTo>
                    <a:pt x="0" y="0"/>
                  </a:moveTo>
                  <a:lnTo>
                    <a:pt x="1234121" y="0"/>
                  </a:lnTo>
                  <a:lnTo>
                    <a:pt x="1234121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86086144-B118-F37F-BF12-CF89257625E0}"/>
                </a:ext>
              </a:extLst>
            </p:cNvPr>
            <p:cNvSpPr/>
            <p:nvPr/>
          </p:nvSpPr>
          <p:spPr>
            <a:xfrm>
              <a:off x="9196898" y="1715835"/>
              <a:ext cx="1095614" cy="1044257"/>
            </a:xfrm>
            <a:custGeom>
              <a:avLst/>
              <a:gdLst/>
              <a:ahLst/>
              <a:cxnLst/>
              <a:rect l="l" t="t" r="r" b="b"/>
              <a:pathLst>
                <a:path w="1095614" h="1044257">
                  <a:moveTo>
                    <a:pt x="0" y="0"/>
                  </a:moveTo>
                  <a:lnTo>
                    <a:pt x="1095614" y="0"/>
                  </a:lnTo>
                  <a:lnTo>
                    <a:pt x="1095614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EF441DB-2AF4-848A-31BC-19C4A8452A5D}"/>
                </a:ext>
              </a:extLst>
            </p:cNvPr>
            <p:cNvSpPr/>
            <p:nvPr/>
          </p:nvSpPr>
          <p:spPr>
            <a:xfrm>
              <a:off x="10302037" y="1715835"/>
              <a:ext cx="1007616" cy="1044257"/>
            </a:xfrm>
            <a:custGeom>
              <a:avLst/>
              <a:gdLst/>
              <a:ahLst/>
              <a:cxnLst/>
              <a:rect l="l" t="t" r="r" b="b"/>
              <a:pathLst>
                <a:path w="1007616" h="1044257">
                  <a:moveTo>
                    <a:pt x="0" y="0"/>
                  </a:moveTo>
                  <a:lnTo>
                    <a:pt x="1007617" y="0"/>
                  </a:lnTo>
                  <a:lnTo>
                    <a:pt x="1007617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A66C931-91B6-55D1-41A2-1B3DDA2484DD}"/>
                </a:ext>
              </a:extLst>
            </p:cNvPr>
            <p:cNvSpPr/>
            <p:nvPr/>
          </p:nvSpPr>
          <p:spPr>
            <a:xfrm>
              <a:off x="11319179" y="1715835"/>
              <a:ext cx="966905" cy="1044257"/>
            </a:xfrm>
            <a:custGeom>
              <a:avLst/>
              <a:gdLst/>
              <a:ahLst/>
              <a:cxnLst/>
              <a:rect l="l" t="t" r="r" b="b"/>
              <a:pathLst>
                <a:path w="966905" h="1044257">
                  <a:moveTo>
                    <a:pt x="0" y="0"/>
                  </a:moveTo>
                  <a:lnTo>
                    <a:pt x="966904" y="0"/>
                  </a:lnTo>
                  <a:lnTo>
                    <a:pt x="966904" y="1044257"/>
                  </a:lnTo>
                  <a:lnTo>
                    <a:pt x="0" y="1044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  <p:extLst>
      <p:ext uri="{BB962C8B-B14F-4D97-AF65-F5344CB8AC3E}">
        <p14:creationId xmlns:p14="http://schemas.microsoft.com/office/powerpoint/2010/main" val="40892154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3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9" y="0"/>
                </a:lnTo>
                <a:lnTo>
                  <a:pt x="18305539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191464">
            <a:off x="318413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8" name="Freeform 18"/>
          <p:cNvSpPr/>
          <p:nvPr/>
        </p:nvSpPr>
        <p:spPr>
          <a:xfrm rot="191464">
            <a:off x="318413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3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9" y="0"/>
                </a:lnTo>
                <a:lnTo>
                  <a:pt x="18305539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>
            <a:off x="4379532" y="2490291"/>
            <a:ext cx="10081526" cy="1057806"/>
            <a:chOff x="0" y="0"/>
            <a:chExt cx="13442035" cy="1410408"/>
          </a:xfrm>
        </p:grpSpPr>
        <p:sp>
          <p:nvSpPr>
            <p:cNvPr id="18" name="TextBox 18"/>
            <p:cNvSpPr txBox="1"/>
            <p:nvPr/>
          </p:nvSpPr>
          <p:spPr>
            <a:xfrm>
              <a:off x="1542604" y="403109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Internet, AI och datorvirus</a:t>
              </a:r>
            </a:p>
          </p:txBody>
        </p:sp>
        <p:sp>
          <p:nvSpPr>
            <p:cNvPr id="19" name="Freeform 19"/>
            <p:cNvSpPr/>
            <p:nvPr/>
          </p:nvSpPr>
          <p:spPr>
            <a:xfrm rot="1757466">
              <a:off x="185528" y="189536"/>
              <a:ext cx="1044326" cy="1031336"/>
            </a:xfrm>
            <a:custGeom>
              <a:avLst/>
              <a:gdLst/>
              <a:ahLst/>
              <a:cxnLst/>
              <a:rect l="l" t="t" r="r" b="b"/>
              <a:pathLst>
                <a:path w="1044326" h="1031336">
                  <a:moveTo>
                    <a:pt x="0" y="0"/>
                  </a:moveTo>
                  <a:lnTo>
                    <a:pt x="1044326" y="0"/>
                  </a:lnTo>
                  <a:lnTo>
                    <a:pt x="1044326" y="1031336"/>
                  </a:lnTo>
                  <a:lnTo>
                    <a:pt x="0" y="1031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0" name="Freeform 20"/>
          <p:cNvSpPr/>
          <p:nvPr/>
        </p:nvSpPr>
        <p:spPr>
          <a:xfrm rot="191464">
            <a:off x="3174612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3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9" y="0"/>
                </a:lnTo>
                <a:lnTo>
                  <a:pt x="18305539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>
            <a:off x="4465209" y="2528076"/>
            <a:ext cx="9942342" cy="770601"/>
            <a:chOff x="0" y="0"/>
            <a:chExt cx="13256456" cy="1027468"/>
          </a:xfrm>
        </p:grpSpPr>
        <p:sp>
          <p:nvSpPr>
            <p:cNvPr id="18" name="TextBox 18"/>
            <p:cNvSpPr txBox="1"/>
            <p:nvPr/>
          </p:nvSpPr>
          <p:spPr>
            <a:xfrm>
              <a:off x="1357026" y="280194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Skillnaden mellan Säkerhet och Cybersäkerhet</a:t>
              </a:r>
            </a:p>
          </p:txBody>
        </p:sp>
        <p:sp>
          <p:nvSpPr>
            <p:cNvPr id="19" name="Freeform 19"/>
            <p:cNvSpPr/>
            <p:nvPr/>
          </p:nvSpPr>
          <p:spPr>
            <a:xfrm rot="301203">
              <a:off x="39567" y="40409"/>
              <a:ext cx="965091" cy="946649"/>
            </a:xfrm>
            <a:custGeom>
              <a:avLst/>
              <a:gdLst/>
              <a:ahLst/>
              <a:cxnLst/>
              <a:rect l="l" t="t" r="r" b="b"/>
              <a:pathLst>
                <a:path w="965091" h="946649">
                  <a:moveTo>
                    <a:pt x="0" y="0"/>
                  </a:moveTo>
                  <a:lnTo>
                    <a:pt x="965091" y="0"/>
                  </a:lnTo>
                  <a:lnTo>
                    <a:pt x="965091" y="946649"/>
                  </a:lnTo>
                  <a:lnTo>
                    <a:pt x="0" y="946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72" t="-47773" r="-95360" b="-55646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395617" y="3778419"/>
            <a:ext cx="10081526" cy="1057806"/>
            <a:chOff x="0" y="0"/>
            <a:chExt cx="13442035" cy="1410408"/>
          </a:xfrm>
        </p:grpSpPr>
        <p:sp>
          <p:nvSpPr>
            <p:cNvPr id="21" name="TextBox 21"/>
            <p:cNvSpPr txBox="1"/>
            <p:nvPr/>
          </p:nvSpPr>
          <p:spPr>
            <a:xfrm>
              <a:off x="1542604" y="403109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Internet, AI och datorvirus</a:t>
              </a:r>
            </a:p>
          </p:txBody>
        </p:sp>
        <p:sp>
          <p:nvSpPr>
            <p:cNvPr id="22" name="Freeform 22"/>
            <p:cNvSpPr/>
            <p:nvPr/>
          </p:nvSpPr>
          <p:spPr>
            <a:xfrm rot="1757466">
              <a:off x="185528" y="189536"/>
              <a:ext cx="1044326" cy="1031336"/>
            </a:xfrm>
            <a:custGeom>
              <a:avLst/>
              <a:gdLst/>
              <a:ahLst/>
              <a:cxnLst/>
              <a:rect l="l" t="t" r="r" b="b"/>
              <a:pathLst>
                <a:path w="1044326" h="1031336">
                  <a:moveTo>
                    <a:pt x="0" y="0"/>
                  </a:moveTo>
                  <a:lnTo>
                    <a:pt x="1044326" y="0"/>
                  </a:lnTo>
                  <a:lnTo>
                    <a:pt x="1044326" y="1031336"/>
                  </a:lnTo>
                  <a:lnTo>
                    <a:pt x="0" y="1031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23" name="Freeform 23"/>
          <p:cNvSpPr/>
          <p:nvPr/>
        </p:nvSpPr>
        <p:spPr>
          <a:xfrm rot="191464">
            <a:off x="316508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3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9" y="0"/>
                </a:lnTo>
                <a:lnTo>
                  <a:pt x="18305539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  <p:grpSp>
        <p:nvGrpSpPr>
          <p:cNvPr id="13" name="Group 13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7" name="Freeform 17"/>
          <p:cNvSpPr/>
          <p:nvPr/>
        </p:nvSpPr>
        <p:spPr>
          <a:xfrm rot="191464">
            <a:off x="316508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8" name="Group 18"/>
          <p:cNvGrpSpPr/>
          <p:nvPr/>
        </p:nvGrpSpPr>
        <p:grpSpPr>
          <a:xfrm>
            <a:off x="4493430" y="4129043"/>
            <a:ext cx="9942342" cy="770601"/>
            <a:chOff x="0" y="0"/>
            <a:chExt cx="13256456" cy="1027468"/>
          </a:xfrm>
        </p:grpSpPr>
        <p:sp>
          <p:nvSpPr>
            <p:cNvPr id="19" name="TextBox 19"/>
            <p:cNvSpPr txBox="1"/>
            <p:nvPr/>
          </p:nvSpPr>
          <p:spPr>
            <a:xfrm>
              <a:off x="1357026" y="280194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Skillnaden mellan Säkerhet och Cybersäkerhet</a:t>
              </a:r>
            </a:p>
          </p:txBody>
        </p:sp>
        <p:sp>
          <p:nvSpPr>
            <p:cNvPr id="20" name="Freeform 20"/>
            <p:cNvSpPr/>
            <p:nvPr/>
          </p:nvSpPr>
          <p:spPr>
            <a:xfrm rot="301203">
              <a:off x="39567" y="40409"/>
              <a:ext cx="965091" cy="946649"/>
            </a:xfrm>
            <a:custGeom>
              <a:avLst/>
              <a:gdLst/>
              <a:ahLst/>
              <a:cxnLst/>
              <a:rect l="l" t="t" r="r" b="b"/>
              <a:pathLst>
                <a:path w="965091" h="946649">
                  <a:moveTo>
                    <a:pt x="0" y="0"/>
                  </a:moveTo>
                  <a:lnTo>
                    <a:pt x="965091" y="0"/>
                  </a:lnTo>
                  <a:lnTo>
                    <a:pt x="965091" y="946649"/>
                  </a:lnTo>
                  <a:lnTo>
                    <a:pt x="0" y="946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72" t="-47773" r="-95360" b="-55646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35576" y="2706772"/>
            <a:ext cx="9858049" cy="822196"/>
            <a:chOff x="0" y="0"/>
            <a:chExt cx="13144066" cy="1096261"/>
          </a:xfrm>
        </p:grpSpPr>
        <p:sp>
          <p:nvSpPr>
            <p:cNvPr id="22" name="TextBox 22"/>
            <p:cNvSpPr txBox="1"/>
            <p:nvPr/>
          </p:nvSpPr>
          <p:spPr>
            <a:xfrm>
              <a:off x="1244635" y="223136"/>
              <a:ext cx="11899431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Hackare är inte som på film!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 rot="288045">
              <a:off x="35683" y="35938"/>
              <a:ext cx="896151" cy="890294"/>
            </a:xfrm>
            <a:custGeom>
              <a:avLst/>
              <a:gdLst/>
              <a:ahLst/>
              <a:cxnLst/>
              <a:rect l="l" t="t" r="r" b="b"/>
              <a:pathLst>
                <a:path w="896151" h="890294">
                  <a:moveTo>
                    <a:pt x="0" y="0"/>
                  </a:moveTo>
                  <a:lnTo>
                    <a:pt x="896151" y="0"/>
                  </a:lnTo>
                  <a:lnTo>
                    <a:pt x="896151" y="890294"/>
                  </a:lnTo>
                  <a:lnTo>
                    <a:pt x="0" y="890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7214" t="-6528" r="-195804" b="-208550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354246" y="5499719"/>
            <a:ext cx="10081526" cy="1057806"/>
            <a:chOff x="0" y="0"/>
            <a:chExt cx="13442035" cy="1410408"/>
          </a:xfrm>
        </p:grpSpPr>
        <p:sp>
          <p:nvSpPr>
            <p:cNvPr id="25" name="TextBox 25"/>
            <p:cNvSpPr txBox="1"/>
            <p:nvPr/>
          </p:nvSpPr>
          <p:spPr>
            <a:xfrm>
              <a:off x="1542604" y="403109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Internet, AI och datorvirus</a:t>
              </a:r>
            </a:p>
          </p:txBody>
        </p:sp>
        <p:sp>
          <p:nvSpPr>
            <p:cNvPr id="26" name="Freeform 26"/>
            <p:cNvSpPr/>
            <p:nvPr/>
          </p:nvSpPr>
          <p:spPr>
            <a:xfrm rot="1757466">
              <a:off x="185528" y="189536"/>
              <a:ext cx="1044326" cy="1031336"/>
            </a:xfrm>
            <a:custGeom>
              <a:avLst/>
              <a:gdLst/>
              <a:ahLst/>
              <a:cxnLst/>
              <a:rect l="l" t="t" r="r" b="b"/>
              <a:pathLst>
                <a:path w="1044326" h="1031336">
                  <a:moveTo>
                    <a:pt x="0" y="0"/>
                  </a:moveTo>
                  <a:lnTo>
                    <a:pt x="1044326" y="0"/>
                  </a:lnTo>
                  <a:lnTo>
                    <a:pt x="1044326" y="1031336"/>
                  </a:lnTo>
                  <a:lnTo>
                    <a:pt x="0" y="1031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6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8" y="0"/>
                </a:lnTo>
                <a:lnTo>
                  <a:pt x="18305538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191464">
            <a:off x="316508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>
            <a:off x="4547015" y="5079552"/>
            <a:ext cx="9942342" cy="770601"/>
            <a:chOff x="0" y="0"/>
            <a:chExt cx="13256456" cy="1027468"/>
          </a:xfrm>
        </p:grpSpPr>
        <p:sp>
          <p:nvSpPr>
            <p:cNvPr id="18" name="TextBox 18"/>
            <p:cNvSpPr txBox="1"/>
            <p:nvPr/>
          </p:nvSpPr>
          <p:spPr>
            <a:xfrm>
              <a:off x="1357026" y="280194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Skillnaden mellan Säkerhet och Cybersäkerhet</a:t>
              </a:r>
            </a:p>
          </p:txBody>
        </p:sp>
        <p:sp>
          <p:nvSpPr>
            <p:cNvPr id="19" name="Freeform 19"/>
            <p:cNvSpPr/>
            <p:nvPr/>
          </p:nvSpPr>
          <p:spPr>
            <a:xfrm rot="301203">
              <a:off x="39567" y="40409"/>
              <a:ext cx="965091" cy="946649"/>
            </a:xfrm>
            <a:custGeom>
              <a:avLst/>
              <a:gdLst/>
              <a:ahLst/>
              <a:cxnLst/>
              <a:rect l="l" t="t" r="r" b="b"/>
              <a:pathLst>
                <a:path w="965091" h="946649">
                  <a:moveTo>
                    <a:pt x="0" y="0"/>
                  </a:moveTo>
                  <a:lnTo>
                    <a:pt x="965091" y="0"/>
                  </a:lnTo>
                  <a:lnTo>
                    <a:pt x="965091" y="946649"/>
                  </a:lnTo>
                  <a:lnTo>
                    <a:pt x="0" y="946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72" t="-47773" r="-95360" b="-55646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407831" y="6297828"/>
            <a:ext cx="10081526" cy="1057806"/>
            <a:chOff x="0" y="0"/>
            <a:chExt cx="13442035" cy="1410408"/>
          </a:xfrm>
        </p:grpSpPr>
        <p:sp>
          <p:nvSpPr>
            <p:cNvPr id="21" name="TextBox 21"/>
            <p:cNvSpPr txBox="1"/>
            <p:nvPr/>
          </p:nvSpPr>
          <p:spPr>
            <a:xfrm>
              <a:off x="1542604" y="403109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Internet, AI och datorvirus</a:t>
              </a:r>
            </a:p>
          </p:txBody>
        </p:sp>
        <p:sp>
          <p:nvSpPr>
            <p:cNvPr id="22" name="Freeform 22"/>
            <p:cNvSpPr/>
            <p:nvPr/>
          </p:nvSpPr>
          <p:spPr>
            <a:xfrm rot="1757466">
              <a:off x="185528" y="189536"/>
              <a:ext cx="1044326" cy="1031336"/>
            </a:xfrm>
            <a:custGeom>
              <a:avLst/>
              <a:gdLst/>
              <a:ahLst/>
              <a:cxnLst/>
              <a:rect l="l" t="t" r="r" b="b"/>
              <a:pathLst>
                <a:path w="1044326" h="1031336">
                  <a:moveTo>
                    <a:pt x="0" y="0"/>
                  </a:moveTo>
                  <a:lnTo>
                    <a:pt x="1044326" y="0"/>
                  </a:lnTo>
                  <a:lnTo>
                    <a:pt x="1044326" y="1031336"/>
                  </a:lnTo>
                  <a:lnTo>
                    <a:pt x="0" y="1031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00964" y="3800157"/>
            <a:ext cx="9858049" cy="822196"/>
            <a:chOff x="0" y="0"/>
            <a:chExt cx="13144066" cy="1096261"/>
          </a:xfrm>
        </p:grpSpPr>
        <p:sp>
          <p:nvSpPr>
            <p:cNvPr id="24" name="TextBox 24"/>
            <p:cNvSpPr txBox="1"/>
            <p:nvPr/>
          </p:nvSpPr>
          <p:spPr>
            <a:xfrm>
              <a:off x="1244635" y="223136"/>
              <a:ext cx="11899431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Hackare är inte som på film!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 rot="288045">
              <a:off x="35683" y="35938"/>
              <a:ext cx="896151" cy="890294"/>
            </a:xfrm>
            <a:custGeom>
              <a:avLst/>
              <a:gdLst/>
              <a:ahLst/>
              <a:cxnLst/>
              <a:rect l="l" t="t" r="r" b="b"/>
              <a:pathLst>
                <a:path w="896151" h="890294">
                  <a:moveTo>
                    <a:pt x="0" y="0"/>
                  </a:moveTo>
                  <a:lnTo>
                    <a:pt x="896151" y="0"/>
                  </a:lnTo>
                  <a:lnTo>
                    <a:pt x="896151" y="890294"/>
                  </a:lnTo>
                  <a:lnTo>
                    <a:pt x="0" y="890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214" t="-6528" r="-195804" b="-208550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354246" y="2533517"/>
            <a:ext cx="10004768" cy="971354"/>
            <a:chOff x="0" y="0"/>
            <a:chExt cx="13339690" cy="1295139"/>
          </a:xfrm>
        </p:grpSpPr>
        <p:sp>
          <p:nvSpPr>
            <p:cNvPr id="27" name="TextBox 27"/>
            <p:cNvSpPr txBox="1"/>
            <p:nvPr/>
          </p:nvSpPr>
          <p:spPr>
            <a:xfrm>
              <a:off x="1440260" y="422014"/>
              <a:ext cx="11899431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Starka lösenord och smarta vanor gör stor skillnad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 rot="-247824">
              <a:off x="412760" y="240759"/>
              <a:ext cx="714679" cy="791050"/>
            </a:xfrm>
            <a:custGeom>
              <a:avLst/>
              <a:gdLst/>
              <a:ahLst/>
              <a:cxnLst/>
              <a:rect l="l" t="t" r="r" b="b"/>
              <a:pathLst>
                <a:path w="714679" h="791050">
                  <a:moveTo>
                    <a:pt x="0" y="0"/>
                  </a:moveTo>
                  <a:lnTo>
                    <a:pt x="714680" y="0"/>
                  </a:lnTo>
                  <a:lnTo>
                    <a:pt x="714680" y="791050"/>
                  </a:lnTo>
                  <a:lnTo>
                    <a:pt x="0" y="791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9061" t="-52221" r="-147977" b="-23701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605346" cy="636284"/>
            </a:xfrm>
            <a:custGeom>
              <a:avLst/>
              <a:gdLst/>
              <a:ahLst/>
              <a:cxnLst/>
              <a:rect l="l" t="t" r="r" b="b"/>
              <a:pathLst>
                <a:path w="605346" h="636284">
                  <a:moveTo>
                    <a:pt x="0" y="0"/>
                  </a:moveTo>
                  <a:lnTo>
                    <a:pt x="605346" y="0"/>
                  </a:lnTo>
                  <a:lnTo>
                    <a:pt x="605346" y="636284"/>
                  </a:lnTo>
                  <a:lnTo>
                    <a:pt x="0" y="636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4206" t="-257969" r="-200680" b="-14879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69" y="-954533"/>
            <a:ext cx="18305539" cy="12196065"/>
          </a:xfrm>
          <a:custGeom>
            <a:avLst/>
            <a:gdLst/>
            <a:ahLst/>
            <a:cxnLst/>
            <a:rect l="l" t="t" r="r" b="b"/>
            <a:pathLst>
              <a:path w="18305539" h="12196065">
                <a:moveTo>
                  <a:pt x="0" y="0"/>
                </a:moveTo>
                <a:lnTo>
                  <a:pt x="18305538" y="0"/>
                </a:lnTo>
                <a:lnTo>
                  <a:pt x="18305538" y="12196066"/>
                </a:lnTo>
                <a:lnTo>
                  <a:pt x="0" y="12196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/>
          <p:nvPr/>
        </p:nvGrpSpPr>
        <p:grpSpPr>
          <a:xfrm>
            <a:off x="3904028" y="1028700"/>
            <a:ext cx="10679593" cy="8629558"/>
            <a:chOff x="0" y="0"/>
            <a:chExt cx="2812732" cy="22728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12732" cy="2272805"/>
            </a:xfrm>
            <a:custGeom>
              <a:avLst/>
              <a:gdLst/>
              <a:ahLst/>
              <a:cxnLst/>
              <a:rect l="l" t="t" r="r" b="b"/>
              <a:pathLst>
                <a:path w="2812732" h="2272805">
                  <a:moveTo>
                    <a:pt x="0" y="0"/>
                  </a:moveTo>
                  <a:lnTo>
                    <a:pt x="2812732" y="0"/>
                  </a:lnTo>
                  <a:lnTo>
                    <a:pt x="2812732" y="2272805"/>
                  </a:lnTo>
                  <a:lnTo>
                    <a:pt x="0" y="2272805"/>
                  </a:lnTo>
                  <a:close/>
                </a:path>
              </a:pathLst>
            </a:custGeom>
            <a:solidFill>
              <a:srgbClr val="682241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812732" cy="2282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508182" y="267710"/>
            <a:ext cx="4309794" cy="535812"/>
            <a:chOff x="0" y="0"/>
            <a:chExt cx="5746392" cy="7144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746369" cy="714375"/>
            </a:xfrm>
            <a:custGeom>
              <a:avLst/>
              <a:gdLst/>
              <a:ahLst/>
              <a:cxnLst/>
              <a:rect l="l" t="t" r="r" b="b"/>
              <a:pathLst>
                <a:path w="5746369" h="714375">
                  <a:moveTo>
                    <a:pt x="0" y="0"/>
                  </a:moveTo>
                  <a:lnTo>
                    <a:pt x="5746369" y="0"/>
                  </a:lnTo>
                  <a:lnTo>
                    <a:pt x="5746369" y="714375"/>
                  </a:lnTo>
                  <a:lnTo>
                    <a:pt x="0" y="714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5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8" name="Freeform 8"/>
          <p:cNvSpPr/>
          <p:nvPr/>
        </p:nvSpPr>
        <p:spPr>
          <a:xfrm>
            <a:off x="8062139" y="1925934"/>
            <a:ext cx="2163722" cy="154467"/>
          </a:xfrm>
          <a:custGeom>
            <a:avLst/>
            <a:gdLst/>
            <a:ahLst/>
            <a:cxnLst/>
            <a:rect l="l" t="t" r="r" b="b"/>
            <a:pathLst>
              <a:path w="2163722" h="154467">
                <a:moveTo>
                  <a:pt x="0" y="0"/>
                </a:moveTo>
                <a:lnTo>
                  <a:pt x="2163722" y="0"/>
                </a:lnTo>
                <a:lnTo>
                  <a:pt x="2163722" y="154467"/>
                </a:lnTo>
                <a:lnTo>
                  <a:pt x="0" y="154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9" name="Group 9"/>
          <p:cNvGrpSpPr/>
          <p:nvPr/>
        </p:nvGrpSpPr>
        <p:grpSpPr>
          <a:xfrm rot="5400000">
            <a:off x="5118644" y="-185916"/>
            <a:ext cx="1990494" cy="4419725"/>
            <a:chOff x="0" y="0"/>
            <a:chExt cx="558206" cy="12394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8206" cy="1239450"/>
            </a:xfrm>
            <a:custGeom>
              <a:avLst/>
              <a:gdLst/>
              <a:ahLst/>
              <a:cxnLst/>
              <a:rect l="l" t="t" r="r" b="b"/>
              <a:pathLst>
                <a:path w="558206" h="1239450">
                  <a:moveTo>
                    <a:pt x="558206" y="1239450"/>
                  </a:moveTo>
                  <a:lnTo>
                    <a:pt x="0" y="1239450"/>
                  </a:lnTo>
                  <a:lnTo>
                    <a:pt x="0" y="0"/>
                  </a:lnTo>
                  <a:lnTo>
                    <a:pt x="558206" y="1239450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0200"/>
              <a:ext cx="279103" cy="626613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1552072" y="6626709"/>
            <a:ext cx="1296292" cy="4766808"/>
            <a:chOff x="0" y="0"/>
            <a:chExt cx="393633" cy="14474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93633" cy="1447494"/>
            </a:xfrm>
            <a:custGeom>
              <a:avLst/>
              <a:gdLst/>
              <a:ahLst/>
              <a:cxnLst/>
              <a:rect l="l" t="t" r="r" b="b"/>
              <a:pathLst>
                <a:path w="393633" h="1447494">
                  <a:moveTo>
                    <a:pt x="393633" y="1447494"/>
                  </a:moveTo>
                  <a:lnTo>
                    <a:pt x="0" y="1447494"/>
                  </a:lnTo>
                  <a:lnTo>
                    <a:pt x="0" y="0"/>
                  </a:lnTo>
                  <a:lnTo>
                    <a:pt x="393633" y="1447494"/>
                  </a:lnTo>
                  <a:close/>
                </a:path>
              </a:pathLst>
            </a:custGeom>
            <a:solidFill>
              <a:srgbClr val="7B284D"/>
            </a:solidFill>
          </p:spPr>
          <p:txBody>
            <a:bodyPr/>
            <a:lstStyle/>
            <a:p>
              <a:endParaRPr lang="en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14222"/>
              <a:ext cx="196817" cy="730192"/>
            </a:xfrm>
            <a:prstGeom prst="rect">
              <a:avLst/>
            </a:prstGeom>
          </p:spPr>
          <p:txBody>
            <a:bodyPr lIns="48801" tIns="48801" rIns="48801" bIns="48801" rtlCol="0" anchor="ctr"/>
            <a:lstStyle/>
            <a:p>
              <a:pPr algn="ctr">
                <a:lnSpc>
                  <a:spcPts val="227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-960535">
            <a:off x="14233252" y="7302860"/>
            <a:ext cx="982620" cy="852632"/>
          </a:xfrm>
          <a:custGeom>
            <a:avLst/>
            <a:gdLst/>
            <a:ahLst/>
            <a:cxnLst/>
            <a:rect l="l" t="t" r="r" b="b"/>
            <a:pathLst>
              <a:path w="982620" h="852632">
                <a:moveTo>
                  <a:pt x="0" y="0"/>
                </a:moveTo>
                <a:lnTo>
                  <a:pt x="982620" y="0"/>
                </a:lnTo>
                <a:lnTo>
                  <a:pt x="982620" y="852633"/>
                </a:lnTo>
                <a:lnTo>
                  <a:pt x="0" y="8526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84041" t="-357159" r="-162482" b="-221255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6" name="Freeform 16"/>
          <p:cNvSpPr/>
          <p:nvPr/>
        </p:nvSpPr>
        <p:spPr>
          <a:xfrm rot="191464">
            <a:off x="3165087" y="3831805"/>
            <a:ext cx="1163590" cy="951034"/>
          </a:xfrm>
          <a:custGeom>
            <a:avLst/>
            <a:gdLst/>
            <a:ahLst/>
            <a:cxnLst/>
            <a:rect l="l" t="t" r="r" b="b"/>
            <a:pathLst>
              <a:path w="1163590" h="951034">
                <a:moveTo>
                  <a:pt x="0" y="0"/>
                </a:moveTo>
                <a:lnTo>
                  <a:pt x="1163591" y="0"/>
                </a:lnTo>
                <a:lnTo>
                  <a:pt x="1163591" y="951034"/>
                </a:lnTo>
                <a:lnTo>
                  <a:pt x="0" y="9510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8135" t="-70063" r="-667703" b="-494645"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17" name="Group 17"/>
          <p:cNvGrpSpPr/>
          <p:nvPr/>
        </p:nvGrpSpPr>
        <p:grpSpPr>
          <a:xfrm>
            <a:off x="4369038" y="6398566"/>
            <a:ext cx="9942342" cy="770601"/>
            <a:chOff x="0" y="0"/>
            <a:chExt cx="13256456" cy="1027468"/>
          </a:xfrm>
        </p:grpSpPr>
        <p:sp>
          <p:nvSpPr>
            <p:cNvPr id="18" name="TextBox 18"/>
            <p:cNvSpPr txBox="1"/>
            <p:nvPr/>
          </p:nvSpPr>
          <p:spPr>
            <a:xfrm>
              <a:off x="1357026" y="280194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Skillnaden mellan Säkerhet och Cybersäkerhet</a:t>
              </a:r>
            </a:p>
          </p:txBody>
        </p:sp>
        <p:sp>
          <p:nvSpPr>
            <p:cNvPr id="19" name="Freeform 19"/>
            <p:cNvSpPr/>
            <p:nvPr/>
          </p:nvSpPr>
          <p:spPr>
            <a:xfrm rot="301203">
              <a:off x="39567" y="40409"/>
              <a:ext cx="965091" cy="946649"/>
            </a:xfrm>
            <a:custGeom>
              <a:avLst/>
              <a:gdLst/>
              <a:ahLst/>
              <a:cxnLst/>
              <a:rect l="l" t="t" r="r" b="b"/>
              <a:pathLst>
                <a:path w="965091" h="946649">
                  <a:moveTo>
                    <a:pt x="0" y="0"/>
                  </a:moveTo>
                  <a:lnTo>
                    <a:pt x="965091" y="0"/>
                  </a:lnTo>
                  <a:lnTo>
                    <a:pt x="965091" y="946649"/>
                  </a:lnTo>
                  <a:lnTo>
                    <a:pt x="0" y="946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72" t="-47773" r="-95360" b="-55646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229854" y="7616842"/>
            <a:ext cx="10081526" cy="1057806"/>
            <a:chOff x="0" y="0"/>
            <a:chExt cx="13442035" cy="1410408"/>
          </a:xfrm>
        </p:grpSpPr>
        <p:sp>
          <p:nvSpPr>
            <p:cNvPr id="21" name="TextBox 21"/>
            <p:cNvSpPr txBox="1"/>
            <p:nvPr/>
          </p:nvSpPr>
          <p:spPr>
            <a:xfrm>
              <a:off x="1542604" y="403109"/>
              <a:ext cx="11899431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Internet, AI och datorvirus</a:t>
              </a:r>
            </a:p>
          </p:txBody>
        </p:sp>
        <p:sp>
          <p:nvSpPr>
            <p:cNvPr id="22" name="Freeform 22"/>
            <p:cNvSpPr/>
            <p:nvPr/>
          </p:nvSpPr>
          <p:spPr>
            <a:xfrm rot="1757466">
              <a:off x="185528" y="189536"/>
              <a:ext cx="1044326" cy="1031336"/>
            </a:xfrm>
            <a:custGeom>
              <a:avLst/>
              <a:gdLst/>
              <a:ahLst/>
              <a:cxnLst/>
              <a:rect l="l" t="t" r="r" b="b"/>
              <a:pathLst>
                <a:path w="1044326" h="1031336">
                  <a:moveTo>
                    <a:pt x="0" y="0"/>
                  </a:moveTo>
                  <a:lnTo>
                    <a:pt x="1044326" y="0"/>
                  </a:lnTo>
                  <a:lnTo>
                    <a:pt x="1044326" y="1031336"/>
                  </a:lnTo>
                  <a:lnTo>
                    <a:pt x="0" y="1031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322988" y="5119171"/>
            <a:ext cx="9858049" cy="822196"/>
            <a:chOff x="0" y="0"/>
            <a:chExt cx="13144066" cy="1096261"/>
          </a:xfrm>
        </p:grpSpPr>
        <p:sp>
          <p:nvSpPr>
            <p:cNvPr id="24" name="TextBox 24"/>
            <p:cNvSpPr txBox="1"/>
            <p:nvPr/>
          </p:nvSpPr>
          <p:spPr>
            <a:xfrm>
              <a:off x="1244635" y="223136"/>
              <a:ext cx="11899431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Hackare är inte som på film!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 rot="288045">
              <a:off x="35683" y="35938"/>
              <a:ext cx="896151" cy="890294"/>
            </a:xfrm>
            <a:custGeom>
              <a:avLst/>
              <a:gdLst/>
              <a:ahLst/>
              <a:cxnLst/>
              <a:rect l="l" t="t" r="r" b="b"/>
              <a:pathLst>
                <a:path w="896151" h="890294">
                  <a:moveTo>
                    <a:pt x="0" y="0"/>
                  </a:moveTo>
                  <a:lnTo>
                    <a:pt x="896151" y="0"/>
                  </a:lnTo>
                  <a:lnTo>
                    <a:pt x="896151" y="890294"/>
                  </a:lnTo>
                  <a:lnTo>
                    <a:pt x="0" y="890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214" t="-6528" r="-195804" b="-208550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76269" y="3852531"/>
            <a:ext cx="10004768" cy="971354"/>
            <a:chOff x="0" y="0"/>
            <a:chExt cx="13339690" cy="1295139"/>
          </a:xfrm>
        </p:grpSpPr>
        <p:sp>
          <p:nvSpPr>
            <p:cNvPr id="27" name="TextBox 27"/>
            <p:cNvSpPr txBox="1"/>
            <p:nvPr/>
          </p:nvSpPr>
          <p:spPr>
            <a:xfrm>
              <a:off x="1440260" y="422014"/>
              <a:ext cx="11899431" cy="873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35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Starka lösenord och smarta vanor gör stor skillnad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 rot="-247824">
              <a:off x="412760" y="240759"/>
              <a:ext cx="714679" cy="791050"/>
            </a:xfrm>
            <a:custGeom>
              <a:avLst/>
              <a:gdLst/>
              <a:ahLst/>
              <a:cxnLst/>
              <a:rect l="l" t="t" r="r" b="b"/>
              <a:pathLst>
                <a:path w="714679" h="791050">
                  <a:moveTo>
                    <a:pt x="0" y="0"/>
                  </a:moveTo>
                  <a:lnTo>
                    <a:pt x="714680" y="0"/>
                  </a:lnTo>
                  <a:lnTo>
                    <a:pt x="714680" y="791050"/>
                  </a:lnTo>
                  <a:lnTo>
                    <a:pt x="0" y="791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9061" t="-52221" r="-147977" b="-237011"/>
              </a:stretch>
            </a:blipFill>
          </p:spPr>
          <p:txBody>
            <a:bodyPr/>
            <a:lstStyle/>
            <a:p>
              <a:endParaRPr lang="en-S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0" y="0"/>
              <a:ext cx="605346" cy="636284"/>
            </a:xfrm>
            <a:custGeom>
              <a:avLst/>
              <a:gdLst/>
              <a:ahLst/>
              <a:cxnLst/>
              <a:rect l="l" t="t" r="r" b="b"/>
              <a:pathLst>
                <a:path w="605346" h="636284">
                  <a:moveTo>
                    <a:pt x="0" y="0"/>
                  </a:moveTo>
                  <a:lnTo>
                    <a:pt x="605346" y="0"/>
                  </a:lnTo>
                  <a:lnTo>
                    <a:pt x="605346" y="636284"/>
                  </a:lnTo>
                  <a:lnTo>
                    <a:pt x="0" y="636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4206" t="-257969" r="-200680" b="-14879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113891" y="1285854"/>
            <a:ext cx="680859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AEC2D3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VAD HAR VI LÄRT OSS?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4329485" y="2734977"/>
            <a:ext cx="9715868" cy="860573"/>
            <a:chOff x="54443" y="40427"/>
            <a:chExt cx="12954491" cy="1147431"/>
          </a:xfrm>
        </p:grpSpPr>
        <p:sp>
          <p:nvSpPr>
            <p:cNvPr id="32" name="TextBox 32"/>
            <p:cNvSpPr txBox="1"/>
            <p:nvPr/>
          </p:nvSpPr>
          <p:spPr>
            <a:xfrm>
              <a:off x="1109503" y="263673"/>
              <a:ext cx="11899431" cy="9241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2"/>
                </a:lnSpc>
              </a:pP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Om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något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känns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konstigt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, be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en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vuxen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 om </a:t>
              </a:r>
              <a:r>
                <a:rPr lang="en-US" sz="2700" err="1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hjälp</a:t>
              </a:r>
              <a:r>
                <a:rPr lang="en-US" sz="2700">
                  <a:solidFill>
                    <a:srgbClr val="D4C394"/>
                  </a:solidFill>
                  <a:latin typeface="Work Sans 1"/>
                  <a:ea typeface="Work Sans 1"/>
                  <a:cs typeface="Work Sans 1"/>
                  <a:sym typeface="Work Sans 1"/>
                </a:rPr>
                <a:t>!</a:t>
              </a:r>
            </a:p>
            <a:p>
              <a:pPr marL="288770" lvl="1" indent="-144385" algn="l">
                <a:lnSpc>
                  <a:spcPts val="1914"/>
                </a:lnSpc>
              </a:pPr>
              <a:endParaRPr lang="en-US" sz="2735">
                <a:solidFill>
                  <a:srgbClr val="D4C394"/>
                </a:solidFill>
                <a:latin typeface="Work Sans 1"/>
                <a:ea typeface="Work Sans 1"/>
                <a:cs typeface="Work Sans 1"/>
                <a:sym typeface="Work Sans 1"/>
              </a:endParaRPr>
            </a:p>
          </p:txBody>
        </p:sp>
        <p:sp>
          <p:nvSpPr>
            <p:cNvPr id="33" name="Freeform 33"/>
            <p:cNvSpPr/>
            <p:nvPr/>
          </p:nvSpPr>
          <p:spPr>
            <a:xfrm rot="-386397">
              <a:off x="54443" y="40427"/>
              <a:ext cx="777941" cy="1014566"/>
            </a:xfrm>
            <a:custGeom>
              <a:avLst/>
              <a:gdLst/>
              <a:ahLst/>
              <a:cxnLst/>
              <a:rect l="l" t="t" r="r" b="b"/>
              <a:pathLst>
                <a:path w="777941" h="1014566">
                  <a:moveTo>
                    <a:pt x="0" y="0"/>
                  </a:moveTo>
                  <a:lnTo>
                    <a:pt x="777942" y="0"/>
                  </a:lnTo>
                  <a:lnTo>
                    <a:pt x="777942" y="1014565"/>
                  </a:lnTo>
                  <a:lnTo>
                    <a:pt x="0" y="1014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38463" t="-25542" r="-21094" b="-288264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SE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2083232" y="1764045"/>
            <a:ext cx="5438513" cy="1144647"/>
            <a:chOff x="0" y="0"/>
            <a:chExt cx="7251350" cy="1526196"/>
          </a:xfrm>
        </p:grpSpPr>
        <p:sp>
          <p:nvSpPr>
            <p:cNvPr id="4" name="Freeform 4" descr="En bild som visar text  Automatiskt genererad beskrivning"/>
            <p:cNvSpPr/>
            <p:nvPr/>
          </p:nvSpPr>
          <p:spPr>
            <a:xfrm>
              <a:off x="0" y="0"/>
              <a:ext cx="7251319" cy="1526159"/>
            </a:xfrm>
            <a:custGeom>
              <a:avLst/>
              <a:gdLst/>
              <a:ahLst/>
              <a:cxnLst/>
              <a:rect l="l" t="t" r="r" b="b"/>
              <a:pathLst>
                <a:path w="7251319" h="1526159">
                  <a:moveTo>
                    <a:pt x="0" y="0"/>
                  </a:moveTo>
                  <a:lnTo>
                    <a:pt x="7251319" y="0"/>
                  </a:lnTo>
                  <a:lnTo>
                    <a:pt x="7251319" y="1526159"/>
                  </a:lnTo>
                  <a:lnTo>
                    <a:pt x="0" y="1526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"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3193938" y="4317608"/>
            <a:ext cx="2956653" cy="1201670"/>
            <a:chOff x="0" y="0"/>
            <a:chExt cx="3942204" cy="16022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42207" cy="1602232"/>
            </a:xfrm>
            <a:custGeom>
              <a:avLst/>
              <a:gdLst/>
              <a:ahLst/>
              <a:cxnLst/>
              <a:rect l="l" t="t" r="r" b="b"/>
              <a:pathLst>
                <a:path w="3942207" h="1602232">
                  <a:moveTo>
                    <a:pt x="0" y="0"/>
                  </a:moveTo>
                  <a:lnTo>
                    <a:pt x="3942207" y="0"/>
                  </a:lnTo>
                  <a:lnTo>
                    <a:pt x="3942207" y="1602232"/>
                  </a:lnTo>
                  <a:lnTo>
                    <a:pt x="0" y="160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  <p:sp>
        <p:nvSpPr>
          <p:cNvPr id="7" name="Freeform 7"/>
          <p:cNvSpPr/>
          <p:nvPr/>
        </p:nvSpPr>
        <p:spPr>
          <a:xfrm>
            <a:off x="12083232" y="6613211"/>
            <a:ext cx="1080785" cy="1994252"/>
          </a:xfrm>
          <a:custGeom>
            <a:avLst/>
            <a:gdLst/>
            <a:ahLst/>
            <a:cxnLst/>
            <a:rect l="l" t="t" r="r" b="b"/>
            <a:pathLst>
              <a:path w="1080785" h="1994252">
                <a:moveTo>
                  <a:pt x="0" y="0"/>
                </a:moveTo>
                <a:lnTo>
                  <a:pt x="1080785" y="0"/>
                </a:lnTo>
                <a:lnTo>
                  <a:pt x="1080785" y="1994252"/>
                </a:lnTo>
                <a:lnTo>
                  <a:pt x="0" y="19942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4979" t="-9427" r="-143867" b="-9110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8" name="Freeform 8"/>
          <p:cNvSpPr/>
          <p:nvPr/>
        </p:nvSpPr>
        <p:spPr>
          <a:xfrm>
            <a:off x="13237494" y="6796842"/>
            <a:ext cx="4230009" cy="922459"/>
          </a:xfrm>
          <a:custGeom>
            <a:avLst/>
            <a:gdLst/>
            <a:ahLst/>
            <a:cxnLst/>
            <a:rect l="l" t="t" r="r" b="b"/>
            <a:pathLst>
              <a:path w="4230009" h="922459">
                <a:moveTo>
                  <a:pt x="0" y="0"/>
                </a:moveTo>
                <a:lnTo>
                  <a:pt x="4230008" y="0"/>
                </a:lnTo>
                <a:lnTo>
                  <a:pt x="4230008" y="922459"/>
                </a:lnTo>
                <a:lnTo>
                  <a:pt x="0" y="9224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72732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9" name="Freeform 9"/>
          <p:cNvSpPr/>
          <p:nvPr/>
        </p:nvSpPr>
        <p:spPr>
          <a:xfrm>
            <a:off x="13237494" y="7561695"/>
            <a:ext cx="3127462" cy="922459"/>
          </a:xfrm>
          <a:custGeom>
            <a:avLst/>
            <a:gdLst/>
            <a:ahLst/>
            <a:cxnLst/>
            <a:rect l="l" t="t" r="r" b="b"/>
            <a:pathLst>
              <a:path w="3127462" h="922459">
                <a:moveTo>
                  <a:pt x="0" y="0"/>
                </a:moveTo>
                <a:lnTo>
                  <a:pt x="3127462" y="0"/>
                </a:lnTo>
                <a:lnTo>
                  <a:pt x="3127462" y="922459"/>
                </a:lnTo>
                <a:lnTo>
                  <a:pt x="0" y="9224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3627"/>
            </a:stretch>
          </a:blipFill>
        </p:spPr>
        <p:txBody>
          <a:bodyPr/>
          <a:lstStyle/>
          <a:p>
            <a:endParaRPr lang="en-SE"/>
          </a:p>
        </p:txBody>
      </p:sp>
      <p:sp>
        <p:nvSpPr>
          <p:cNvPr id="10" name="TextBox 10"/>
          <p:cNvSpPr txBox="1"/>
          <p:nvPr/>
        </p:nvSpPr>
        <p:spPr>
          <a:xfrm>
            <a:off x="1358630" y="2229294"/>
            <a:ext cx="8599716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500" b="1">
                <a:solidFill>
                  <a:srgbClr val="2B5165"/>
                </a:solidFill>
                <a:latin typeface="Work Sans 1 Bold"/>
                <a:ea typeface="Work Sans 1 Bold"/>
                <a:cs typeface="Work Sans 1 Bold"/>
                <a:sym typeface="Work Sans 1 Bold"/>
              </a:rPr>
              <a:t>TACK FÖR OSS!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672275" y="3621770"/>
            <a:ext cx="7972425" cy="4800600"/>
            <a:chOff x="0" y="0"/>
            <a:chExt cx="10629900" cy="6400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629900" cy="6400800"/>
            </a:xfrm>
            <a:custGeom>
              <a:avLst/>
              <a:gdLst/>
              <a:ahLst/>
              <a:cxnLst/>
              <a:rect l="l" t="t" r="r" b="b"/>
              <a:pathLst>
                <a:path w="10629900" h="6400800">
                  <a:moveTo>
                    <a:pt x="0" y="0"/>
                  </a:moveTo>
                  <a:lnTo>
                    <a:pt x="10629900" y="0"/>
                  </a:lnTo>
                  <a:lnTo>
                    <a:pt x="10629900" y="6400800"/>
                  </a:lnTo>
                  <a:lnTo>
                    <a:pt x="0" y="6400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SE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806b8c-0817-40f8-9b44-cee3d4bb6c05">
      <Terms xmlns="http://schemas.microsoft.com/office/infopath/2007/PartnerControls"/>
    </lcf76f155ced4ddcb4097134ff3c332f>
    <TaxCatchAll xmlns="02bf4a64-6aa3-458c-aa08-8b0f5a39a4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E502A17FBC9143A91EBDACEB479DB6" ma:contentTypeVersion="15" ma:contentTypeDescription="Skapa ett nytt dokument." ma:contentTypeScope="" ma:versionID="e2fab5550e7387818ffdad74745c3829">
  <xsd:schema xmlns:xsd="http://www.w3.org/2001/XMLSchema" xmlns:xs="http://www.w3.org/2001/XMLSchema" xmlns:p="http://schemas.microsoft.com/office/2006/metadata/properties" xmlns:ns2="25806b8c-0817-40f8-9b44-cee3d4bb6c05" xmlns:ns3="02bf4a64-6aa3-458c-aa08-8b0f5a39a430" targetNamespace="http://schemas.microsoft.com/office/2006/metadata/properties" ma:root="true" ma:fieldsID="199741d4465249c7b4d29de7ac0c86ad" ns2:_="" ns3:_="">
    <xsd:import namespace="25806b8c-0817-40f8-9b44-cee3d4bb6c05"/>
    <xsd:import namespace="02bf4a64-6aa3-458c-aa08-8b0f5a39a4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3:MigrationSource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806b8c-0817-40f8-9b44-cee3d4bb6c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e338d291-7395-4225-a51e-3261c92484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f4a64-6aa3-458c-aa08-8b0f5a39a4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eeafedf-00ae-4b7e-b9e8-103a1c4f1eaf}" ma:internalName="TaxCatchAll" ma:showField="CatchAllData" ma:web="02bf4a64-6aa3-458c-aa08-8b0f5a39a4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grationSourceID" ma:index="22" nillable="true" ma:displayName="MigrationSourceID" ma:internalName="MigrationSourceID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D6E20E-9E33-432F-BC86-4EDBBEEA374F}">
  <ds:schemaRefs>
    <ds:schemaRef ds:uri="0cbd405f-b6aa-46e3-8daf-4c6eb670c4cf"/>
    <ds:schemaRef ds:uri="ab5666f1-f400-4fd1-8be7-4e873e63de0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25806b8c-0817-40f8-9b44-cee3d4bb6c05"/>
    <ds:schemaRef ds:uri="02bf4a64-6aa3-458c-aa08-8b0f5a39a430"/>
  </ds:schemaRefs>
</ds:datastoreItem>
</file>

<file path=customXml/itemProps2.xml><?xml version="1.0" encoding="utf-8"?>
<ds:datastoreItem xmlns:ds="http://schemas.openxmlformats.org/officeDocument/2006/customXml" ds:itemID="{85389D74-F9B8-4F2E-9A43-E15B807D71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097F32-C07C-41AF-8852-6D2463C0A8C3}"/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4036</Words>
  <Application>Microsoft Office PowerPoint</Application>
  <PresentationFormat>Custom</PresentationFormat>
  <Paragraphs>708</Paragraphs>
  <Slides>54</Slides>
  <Notes>54</Notes>
  <HiddenSlides>5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6" baseType="lpstr">
      <vt:lpstr>Work Sans 1 Semi-Bold</vt:lpstr>
      <vt:lpstr>Work Sans 2 Bold</vt:lpstr>
      <vt:lpstr>Work Sans 1 Medium</vt:lpstr>
      <vt:lpstr>Aptos</vt:lpstr>
      <vt:lpstr>Arimo Bold</vt:lpstr>
      <vt:lpstr>Calibri</vt:lpstr>
      <vt:lpstr>Work Sans 3 Medium</vt:lpstr>
      <vt:lpstr>Work Sans 1</vt:lpstr>
      <vt:lpstr>Arial</vt:lpstr>
      <vt:lpstr>Gill Sans Light</vt:lpstr>
      <vt:lpstr>Work Sans 1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(SV) LS föreläsning.pptx</dc:title>
  <cp:lastModifiedBy>Tiffany Alnefelt</cp:lastModifiedBy>
  <cp:revision>1</cp:revision>
  <cp:lastPrinted>2026-05-08T08:38:01Z</cp:lastPrinted>
  <dcterms:created xsi:type="dcterms:W3CDTF">2006-08-16T00:00:00Z</dcterms:created>
  <dcterms:modified xsi:type="dcterms:W3CDTF">2026-09-11T08:13:05Z</dcterms:modified>
  <dc:identifier>DAHDueRYOkE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0x01010011E502A17FBC9143A91EBDACEB479DB6</vt:lpwstr>
  </property>
  <property fmtid="{D5CDD505-2E9C-101B-9397-08002B2CF9AE}" pid="3" name="MediaServiceImageTags">
    <vt:lpwstr/>
  </property>
  <property fmtid="{D5CDD505-2E9C-101B-9397-08002B2CF9AE}" pid="4" name="Order">
    <vt:lpwstr>23803200.0000000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_SourceUrl">
    <vt:lpwstr/>
  </property>
  <property fmtid="{D5CDD505-2E9C-101B-9397-08002B2CF9AE}" pid="12" name="_SharedFileIndex">
    <vt:lpwstr/>
  </property>
</Properties>
</file>